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A138360-280D-436E-A9BB-5F95835377D4}" type="datetimeFigureOut">
              <a:rPr lang="fr-FR" smtClean="0">
                <a:solidFill>
                  <a:prstClr val="white">
                    <a:alpha val="60000"/>
                  </a:prstClr>
                </a:solidFill>
              </a:rPr>
              <a:pPr/>
              <a:t>08/12/2015</a:t>
            </a:fld>
            <a:endParaRPr lang="fr-FR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938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4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7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dirty="0">
                <a:solidFill>
                  <a:srgbClr val="B31166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531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314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211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480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5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2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418" y="211067"/>
            <a:ext cx="2199699" cy="67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979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418" y="211067"/>
            <a:ext cx="2199699" cy="67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2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418" y="211067"/>
            <a:ext cx="2199699" cy="67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86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418" y="211067"/>
            <a:ext cx="2199699" cy="67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6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02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52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7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A138360-280D-436E-A9BB-5F95835377D4}" type="datetimeFigureOut">
              <a:rPr lang="fr-FR" smtClean="0">
                <a:solidFill>
                  <a:srgbClr val="B31166"/>
                </a:solidFill>
              </a:rPr>
              <a:pPr/>
              <a:t>08/12/2015</a:t>
            </a:fld>
            <a:endParaRPr lang="fr-FR">
              <a:solidFill>
                <a:srgbClr val="B311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>
              <a:solidFill>
                <a:srgbClr val="B31166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42D828-5994-48B5-A20F-7CA9E61B1AB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pic>
        <p:nvPicPr>
          <p:cNvPr id="22" name="Image 21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418" y="211067"/>
            <a:ext cx="2199699" cy="67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05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8131" y="1699138"/>
            <a:ext cx="8925217" cy="3078241"/>
          </a:xfrm>
        </p:spPr>
        <p:txBody>
          <a:bodyPr/>
          <a:lstStyle/>
          <a:p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b="1" i="1" dirty="0" smtClean="0"/>
              <a:t>LES </a:t>
            </a:r>
            <a:r>
              <a:rPr lang="fr-FR" sz="3600" b="1" i="1" dirty="0"/>
              <a:t>NOUVEAUX ACCORDS CNAMTS 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b="1" i="1" dirty="0" smtClean="0"/>
              <a:t>Quels </a:t>
            </a:r>
            <a:r>
              <a:rPr lang="fr-FR" sz="3600" b="1" i="1" dirty="0"/>
              <a:t>changements ? Quelles répercussions pour mon centre de santé ?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5321" y="5192878"/>
            <a:ext cx="8825658" cy="861420"/>
          </a:xfrm>
        </p:spPr>
        <p:txBody>
          <a:bodyPr>
            <a:normAutofit fontScale="92500" lnSpcReduction="10000"/>
          </a:bodyPr>
          <a:lstStyle/>
          <a:p>
            <a:r>
              <a:rPr lang="fr-FR" sz="2400" b="1" dirty="0"/>
              <a:t>Mardi 8 décembre </a:t>
            </a:r>
            <a:r>
              <a:rPr lang="fr-FR" sz="2400" b="1" dirty="0" smtClean="0"/>
              <a:t>2015</a:t>
            </a:r>
          </a:p>
          <a:p>
            <a:r>
              <a:rPr lang="fr-FR" sz="2400" b="1" dirty="0" smtClean="0"/>
              <a:t>10H00 – 16H45</a:t>
            </a:r>
            <a:endParaRPr lang="fr-FR" sz="24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188" y="112955"/>
            <a:ext cx="2990850" cy="92392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000739" y="5208090"/>
            <a:ext cx="5355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bg1"/>
                </a:solidFill>
              </a:rPr>
              <a:t>Les journées de travail des centres de santé – Auvergne-Rhône-Alpes</a:t>
            </a:r>
            <a:endParaRPr lang="fr-FR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5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Marie Claude VIAL – Vice-Présidente du GRCS-RA</a:t>
            </a:r>
          </a:p>
          <a:p>
            <a:endParaRPr lang="fr-FR" dirty="0" smtClean="0"/>
          </a:p>
          <a:p>
            <a:r>
              <a:rPr lang="fr-FR" dirty="0" smtClean="0"/>
              <a:t>Anne Marie GENTET – Vice Présidente du GRCS-RA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618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 dirty="0" smtClean="0"/>
              <a:t>Programme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1384663" y="2299063"/>
            <a:ext cx="8843554" cy="4036423"/>
          </a:xfrm>
        </p:spPr>
        <p:txBody>
          <a:bodyPr>
            <a:normAutofit fontScale="47500" lnSpcReduction="20000"/>
          </a:bodyPr>
          <a:lstStyle/>
          <a:p>
            <a:r>
              <a:rPr lang="fr-FR" sz="3200" b="1" dirty="0" smtClean="0"/>
              <a:t>Accueil </a:t>
            </a:r>
          </a:p>
          <a:p>
            <a:endParaRPr lang="fr-FR" sz="3200" b="1" dirty="0"/>
          </a:p>
          <a:p>
            <a:r>
              <a:rPr lang="fr-FR" sz="3200" b="1" dirty="0" smtClean="0"/>
              <a:t>Plénière – 10H15 – 12H30 </a:t>
            </a:r>
          </a:p>
          <a:p>
            <a:pPr lvl="1"/>
            <a:r>
              <a:rPr lang="fr-FR" sz="3000" dirty="0" smtClean="0"/>
              <a:t>L’accord </a:t>
            </a:r>
            <a:r>
              <a:rPr lang="fr-FR" sz="3000" dirty="0"/>
              <a:t>CNAMTS – </a:t>
            </a:r>
            <a:r>
              <a:rPr lang="fr-FR" sz="3000" dirty="0" smtClean="0"/>
              <a:t>L’esprit </a:t>
            </a:r>
            <a:r>
              <a:rPr lang="fr-FR" sz="3000" dirty="0"/>
              <a:t>du texte </a:t>
            </a:r>
            <a:endParaRPr lang="fr-FR" sz="3000" dirty="0" smtClean="0"/>
          </a:p>
          <a:p>
            <a:pPr lvl="1"/>
            <a:r>
              <a:rPr lang="fr-FR" sz="3000" dirty="0" smtClean="0"/>
              <a:t>Le suivi au niveau national et régional</a:t>
            </a:r>
          </a:p>
          <a:p>
            <a:pPr lvl="1"/>
            <a:r>
              <a:rPr lang="fr-FR" sz="3000" dirty="0" smtClean="0"/>
              <a:t>Le contexte global : liens avec la loi de santé</a:t>
            </a:r>
          </a:p>
          <a:p>
            <a:pPr lvl="1"/>
            <a:r>
              <a:rPr lang="fr-FR" sz="3000" dirty="0" smtClean="0"/>
              <a:t>Les grands enjeux de la mise en œuvre au sein de nos centres de santé</a:t>
            </a:r>
          </a:p>
          <a:p>
            <a:endParaRPr lang="fr-FR" sz="3200" b="1" dirty="0" smtClean="0"/>
          </a:p>
          <a:p>
            <a:r>
              <a:rPr lang="fr-FR" sz="3200" b="1" dirty="0" smtClean="0"/>
              <a:t>Les Ateliers d’échanges – 13H30 – 15H30 : </a:t>
            </a:r>
            <a:r>
              <a:rPr lang="fr-FR" sz="3000" b="1" dirty="0" smtClean="0"/>
              <a:t>Comment </a:t>
            </a:r>
            <a:r>
              <a:rPr lang="fr-FR" sz="3000" b="1" dirty="0"/>
              <a:t>mettre en place l’accord dans mon centre de santé </a:t>
            </a:r>
            <a:r>
              <a:rPr lang="fr-FR" sz="3000" b="1" dirty="0" smtClean="0"/>
              <a:t>?</a:t>
            </a:r>
          </a:p>
          <a:p>
            <a:endParaRPr lang="fr-FR" sz="3200" b="1" dirty="0" smtClean="0"/>
          </a:p>
          <a:p>
            <a:r>
              <a:rPr lang="fr-FR" sz="3200" b="1" dirty="0" smtClean="0"/>
              <a:t>Plénière - </a:t>
            </a:r>
            <a:r>
              <a:rPr lang="fr-FR" sz="3200" b="1" dirty="0"/>
              <a:t>15H45 – </a:t>
            </a:r>
            <a:r>
              <a:rPr lang="fr-FR" sz="3200" b="1" dirty="0" smtClean="0"/>
              <a:t>16H45 : Restitution </a:t>
            </a:r>
            <a:r>
              <a:rPr lang="fr-FR" sz="3200" b="1" dirty="0"/>
              <a:t>en </a:t>
            </a:r>
            <a:r>
              <a:rPr lang="fr-FR" sz="3200" b="1" dirty="0" smtClean="0"/>
              <a:t>des </a:t>
            </a:r>
            <a:r>
              <a:rPr lang="fr-FR" sz="3200" b="1" dirty="0"/>
              <a:t>travaux des groupes et </a:t>
            </a:r>
            <a:r>
              <a:rPr lang="fr-FR" sz="3200" b="1" dirty="0" smtClean="0"/>
              <a:t>perspectives</a:t>
            </a:r>
            <a:endParaRPr lang="fr-FR" sz="1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Zone de texte 6"/>
          <p:cNvSpPr>
            <a:spLocks noChangeArrowheads="1"/>
          </p:cNvSpPr>
          <p:nvPr/>
        </p:nvSpPr>
        <p:spPr bwMode="auto">
          <a:xfrm>
            <a:off x="2084388" y="9137650"/>
            <a:ext cx="4254500" cy="9271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Informations pratiques : 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d’inscription : Adhérents 25€ - Non adhérents 45€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Inscription obligatoire avant le 6 novembre 2015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2888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 de texte 6"/>
          <p:cNvSpPr>
            <a:spLocks noChangeArrowheads="1"/>
          </p:cNvSpPr>
          <p:nvPr/>
        </p:nvSpPr>
        <p:spPr bwMode="auto">
          <a:xfrm>
            <a:off x="2236788" y="9290050"/>
            <a:ext cx="4254500" cy="9271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Informations pratiques : 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d’inscription : Adhérents 25€ - Non adhérents 45€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Inscription obligatoire avant le 6 novembre 2015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1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L’accord CNAMTS/Centres de santé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9674155" cy="3416300"/>
          </a:xfrm>
        </p:spPr>
        <p:txBody>
          <a:bodyPr>
            <a:normAutofit fontScale="55000" lnSpcReduction="20000"/>
          </a:bodyPr>
          <a:lstStyle/>
          <a:p>
            <a:r>
              <a:rPr lang="fr-FR" sz="3400" dirty="0"/>
              <a:t>L’accord CNAMTS – L’esprit du texte </a:t>
            </a:r>
          </a:p>
          <a:p>
            <a:r>
              <a:rPr lang="fr-FR" sz="3400" dirty="0"/>
              <a:t>Le suivi au niveau national et régional</a:t>
            </a:r>
          </a:p>
          <a:p>
            <a:r>
              <a:rPr lang="fr-FR" sz="3400" dirty="0"/>
              <a:t>Le contexte global : liens avec la loi de santé</a:t>
            </a:r>
          </a:p>
          <a:p>
            <a:r>
              <a:rPr lang="fr-FR" sz="3400" dirty="0"/>
              <a:t>Les grands enjeux de la mise en œuvre au sein de nos centres de santé</a:t>
            </a:r>
          </a:p>
          <a:p>
            <a:endParaRPr lang="fr-FR" dirty="0" smtClean="0"/>
          </a:p>
          <a:p>
            <a:endParaRPr lang="fr-FR" dirty="0"/>
          </a:p>
          <a:p>
            <a:endParaRPr lang="fr-FR" sz="2200" dirty="0" smtClean="0"/>
          </a:p>
          <a:p>
            <a:r>
              <a:rPr lang="fr-FR" sz="2200" dirty="0" smtClean="0"/>
              <a:t>Richard LOPEZ  – Président de la FNCS – Membre du RNOGCS </a:t>
            </a:r>
          </a:p>
          <a:p>
            <a:r>
              <a:rPr lang="fr-FR" sz="2200" dirty="0" smtClean="0"/>
              <a:t>Membre du Conseil d’Administration du GRCS-RA représentant de fédérations. </a:t>
            </a:r>
          </a:p>
          <a:p>
            <a:r>
              <a:rPr lang="fr-FR" sz="2200" dirty="0" smtClean="0"/>
              <a:t>Modération : Anna CRUAUD – GRCS-RA</a:t>
            </a:r>
          </a:p>
        </p:txBody>
      </p:sp>
    </p:spTree>
    <p:extLst>
      <p:ext uri="{BB962C8B-B14F-4D97-AF65-F5344CB8AC3E}">
        <p14:creationId xmlns:p14="http://schemas.microsoft.com/office/powerpoint/2010/main" val="107652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 dirty="0" smtClean="0"/>
              <a:t>Les ateliers d’échanges 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1154954" y="2377441"/>
            <a:ext cx="10549365" cy="4346088"/>
          </a:xfrm>
        </p:spPr>
        <p:txBody>
          <a:bodyPr>
            <a:normAutofit fontScale="77500" lnSpcReduction="20000"/>
          </a:bodyPr>
          <a:lstStyle/>
          <a:p>
            <a:r>
              <a:rPr lang="fr-FR" sz="3000" b="1" dirty="0" smtClean="0"/>
              <a:t>Comment </a:t>
            </a:r>
            <a:r>
              <a:rPr lang="fr-FR" sz="3000" b="1" dirty="0"/>
              <a:t>mettre en place l’accord dans mon centre de santé </a:t>
            </a:r>
            <a:r>
              <a:rPr lang="fr-FR" sz="3000" b="1" dirty="0" smtClean="0"/>
              <a:t>?</a:t>
            </a:r>
          </a:p>
          <a:p>
            <a:pPr lvl="1"/>
            <a:r>
              <a:rPr lang="fr-FR" sz="3000" dirty="0" smtClean="0"/>
              <a:t>Echanges autour des indicateurs et critères : comment le mettre en œuvre.</a:t>
            </a:r>
          </a:p>
          <a:p>
            <a:pPr lvl="1"/>
            <a:r>
              <a:rPr lang="fr-FR" sz="3000" dirty="0" smtClean="0"/>
              <a:t>Identification des questions restants en suspend</a:t>
            </a:r>
          </a:p>
          <a:p>
            <a:pPr lvl="1"/>
            <a:r>
              <a:rPr lang="fr-FR" sz="3000" dirty="0" smtClean="0"/>
              <a:t>Identification de besoins d’accompagnements/échanges entres centres de santé.</a:t>
            </a:r>
          </a:p>
          <a:p>
            <a:pPr marL="457200" lvl="1" indent="0">
              <a:buNone/>
            </a:pPr>
            <a:endParaRPr lang="fr-FR" sz="3000" dirty="0" smtClean="0"/>
          </a:p>
          <a:p>
            <a:r>
              <a:rPr lang="fr-FR" sz="3200" dirty="0" smtClean="0"/>
              <a:t>13H30 – 14H30 </a:t>
            </a:r>
          </a:p>
          <a:p>
            <a:pPr lvl="1"/>
            <a:r>
              <a:rPr lang="fr-FR" sz="2400" dirty="0" smtClean="0"/>
              <a:t>Atelier 1 – Centre de santé Dentaire : 	salle </a:t>
            </a:r>
            <a:r>
              <a:rPr lang="fr-FR" sz="2400" dirty="0"/>
              <a:t>12</a:t>
            </a:r>
          </a:p>
          <a:p>
            <a:pPr lvl="1"/>
            <a:r>
              <a:rPr lang="fr-FR" sz="2400" dirty="0" smtClean="0"/>
              <a:t>Atelier 2 – Centre de Soins Infirmiers : 	salle 25 (puis salle 26) : 3 groupes : le SI, la coordination autour du soins, l’accès aux soins </a:t>
            </a:r>
            <a:r>
              <a:rPr lang="fr-FR" sz="2400" dirty="0" err="1" smtClean="0"/>
              <a:t>nn</a:t>
            </a:r>
            <a:endParaRPr lang="fr-FR" sz="2200" dirty="0" smtClean="0"/>
          </a:p>
          <a:p>
            <a:pPr lvl="1"/>
            <a:r>
              <a:rPr lang="fr-FR" sz="2400" dirty="0" smtClean="0"/>
              <a:t>Atelier 3 – Centre de santé médicaux et Polyvalent : salle 03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Zone de texte 6"/>
          <p:cNvSpPr>
            <a:spLocks noChangeArrowheads="1"/>
          </p:cNvSpPr>
          <p:nvPr/>
        </p:nvSpPr>
        <p:spPr bwMode="auto">
          <a:xfrm>
            <a:off x="2084388" y="9137650"/>
            <a:ext cx="4254500" cy="9271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Informations pratiques : 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d’inscription : Adhérents 25€ - Non adhérents 45€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Inscription obligatoire avant le 6 novembre 2015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2888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 de texte 6"/>
          <p:cNvSpPr>
            <a:spLocks noChangeArrowheads="1"/>
          </p:cNvSpPr>
          <p:nvPr/>
        </p:nvSpPr>
        <p:spPr bwMode="auto">
          <a:xfrm>
            <a:off x="2236788" y="9290050"/>
            <a:ext cx="4254500" cy="9271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Informations pratiques : 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d’inscription : Adhérents 25€ - Non adhérents 45€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Inscription obligatoire avant le 6 novembre 2015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7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4000" dirty="0" smtClean="0"/>
              <a:t>Les ateliers d’échanges – Restitution en plénière 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1154954" y="2377441"/>
            <a:ext cx="10549365" cy="4346088"/>
          </a:xfrm>
        </p:spPr>
        <p:txBody>
          <a:bodyPr>
            <a:normAutofit/>
          </a:bodyPr>
          <a:lstStyle/>
          <a:p>
            <a:r>
              <a:rPr lang="fr-FR" sz="3000" dirty="0" smtClean="0"/>
              <a:t>Les questions restants en suspend</a:t>
            </a:r>
          </a:p>
          <a:p>
            <a:endParaRPr lang="fr-FR" sz="3000" dirty="0"/>
          </a:p>
          <a:p>
            <a:endParaRPr lang="fr-FR" sz="3000" dirty="0" smtClean="0"/>
          </a:p>
          <a:p>
            <a:r>
              <a:rPr lang="fr-FR" sz="3000" dirty="0" smtClean="0"/>
              <a:t>Les besoins d’accompagnements/échanges entres centres de santé.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Zone de texte 6"/>
          <p:cNvSpPr>
            <a:spLocks noChangeArrowheads="1"/>
          </p:cNvSpPr>
          <p:nvPr/>
        </p:nvSpPr>
        <p:spPr bwMode="auto">
          <a:xfrm>
            <a:off x="2084388" y="9137650"/>
            <a:ext cx="4254500" cy="9271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Informations pratiques : 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d’inscription : Adhérents 25€ - Non adhérents 45€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Inscription obligatoire avant le 6 novembre 2015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2888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 de texte 6"/>
          <p:cNvSpPr>
            <a:spLocks noChangeArrowheads="1"/>
          </p:cNvSpPr>
          <p:nvPr/>
        </p:nvSpPr>
        <p:spPr bwMode="auto">
          <a:xfrm>
            <a:off x="2236788" y="9290050"/>
            <a:ext cx="4254500" cy="92710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Informations pratiques : 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Frais d’inscription : Adhérents 25€ - Non adhérents 45€</a:t>
            </a: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2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Inscription obligatoire avant le 6 novembre 2015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4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infos du GRCS-RA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55716" y="2319251"/>
            <a:ext cx="9526386" cy="4172989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14 janvier 2015 : journée sur le tiers-payant organisé par le GRCS-RA : retenez la date !</a:t>
            </a:r>
          </a:p>
          <a:p>
            <a:r>
              <a:rPr lang="fr-FR" dirty="0" smtClean="0"/>
              <a:t>ARS  </a:t>
            </a:r>
            <a:endParaRPr lang="fr-FR" dirty="0" smtClean="0"/>
          </a:p>
          <a:p>
            <a:pPr lvl="1"/>
            <a:r>
              <a:rPr lang="fr-FR" dirty="0" smtClean="0"/>
              <a:t>Le nouveau site régional de la PAPS est sortit </a:t>
            </a:r>
            <a:r>
              <a:rPr lang="fr-FR" dirty="0" smtClean="0"/>
              <a:t>: publiez vos annonces</a:t>
            </a:r>
            <a:endParaRPr lang="fr-FR" dirty="0" smtClean="0"/>
          </a:p>
          <a:p>
            <a:pPr lvl="1"/>
            <a:r>
              <a:rPr lang="fr-FR" dirty="0" smtClean="0"/>
              <a:t>Un nouveau zonage des zones médicales en vigilance et fragile va paraître en décembre 2015</a:t>
            </a:r>
            <a:r>
              <a:rPr lang="fr-FR" dirty="0" smtClean="0"/>
              <a:t>.</a:t>
            </a:r>
            <a:endParaRPr lang="fr-FR" dirty="0"/>
          </a:p>
          <a:p>
            <a:pPr lvl="1"/>
            <a:r>
              <a:rPr lang="fr-FR" dirty="0" smtClean="0"/>
              <a:t>NMR 20215 : ouverture 8H / 20H : demande d’</a:t>
            </a:r>
            <a:r>
              <a:rPr lang="fr-FR" dirty="0" smtClean="0"/>
              <a:t>un </a:t>
            </a:r>
          </a:p>
          <a:p>
            <a:pPr lvl="1"/>
            <a:r>
              <a:rPr lang="fr-FR" dirty="0" smtClean="0"/>
              <a:t>Projet PASCALINE </a:t>
            </a:r>
            <a:endParaRPr lang="fr-FR" dirty="0" smtClean="0"/>
          </a:p>
          <a:p>
            <a:pPr lvl="1"/>
            <a:r>
              <a:rPr lang="fr-FR" dirty="0" smtClean="0"/>
              <a:t>Le Pacte Territoire </a:t>
            </a:r>
            <a:r>
              <a:rPr lang="fr-FR" dirty="0" smtClean="0"/>
              <a:t>Santé 2</a:t>
            </a:r>
          </a:p>
          <a:p>
            <a:pPr lvl="2"/>
            <a:r>
              <a:rPr lang="fr-FR" dirty="0" smtClean="0"/>
              <a:t>Développer les stages en centre de santé</a:t>
            </a:r>
          </a:p>
          <a:p>
            <a:pPr lvl="2"/>
            <a:r>
              <a:rPr lang="fr-FR" dirty="0" smtClean="0"/>
              <a:t>Appui financier de la caisse des dépôts et de consignation pour la création de centres de santé</a:t>
            </a:r>
          </a:p>
          <a:p>
            <a:pPr lvl="2"/>
            <a:r>
              <a:rPr lang="fr-FR" dirty="0" smtClean="0"/>
              <a:t>Labelliser au moins une MSP ou un CDS universitaire par département.</a:t>
            </a:r>
          </a:p>
          <a:p>
            <a:pPr lvl="2"/>
            <a:r>
              <a:rPr lang="fr-FR" dirty="0" smtClean="0"/>
              <a:t>Mise en place de PTA, infirmière </a:t>
            </a:r>
            <a:r>
              <a:rPr lang="fr-FR" dirty="0" err="1" smtClean="0"/>
              <a:t>Asalée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smtClean="0"/>
              <a:t>Appui </a:t>
            </a:r>
            <a:r>
              <a:rPr lang="fr-FR" dirty="0" smtClean="0"/>
              <a:t>aux centres de santé : </a:t>
            </a:r>
            <a:endParaRPr lang="fr-FR" dirty="0" smtClean="0"/>
          </a:p>
          <a:p>
            <a:pPr lvl="1"/>
            <a:r>
              <a:rPr lang="fr-FR" dirty="0" smtClean="0"/>
              <a:t>un </a:t>
            </a:r>
            <a:r>
              <a:rPr lang="fr-FR" dirty="0" smtClean="0"/>
              <a:t>regard extérieur sur les centres en difficultés.</a:t>
            </a:r>
          </a:p>
          <a:p>
            <a:pPr lvl="1"/>
            <a:r>
              <a:rPr lang="fr-FR" dirty="0" smtClean="0"/>
              <a:t>Un soutien pour les centres de santé en création.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3332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347</Words>
  <Application>Microsoft Office PowerPoint</Application>
  <PresentationFormat>Grand écran</PresentationFormat>
  <Paragraphs>80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Century Gothic</vt:lpstr>
      <vt:lpstr>Times New Roman</vt:lpstr>
      <vt:lpstr>Wingdings 3</vt:lpstr>
      <vt:lpstr>Direction Ion</vt:lpstr>
      <vt:lpstr>  LES NOUVEAUX ACCORDS CNAMTS   Quels changements ? Quelles répercussions pour mon centre de santé ? </vt:lpstr>
      <vt:lpstr>Introduction </vt:lpstr>
      <vt:lpstr>Programme</vt:lpstr>
      <vt:lpstr>L’accord CNAMTS/Centres de santé</vt:lpstr>
      <vt:lpstr>Les ateliers d’échanges </vt:lpstr>
      <vt:lpstr>Les ateliers d’échanges – Restitution en plénière </vt:lpstr>
      <vt:lpstr>Les infos du GRCS-RA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NOUVEAUX ACCORDS CNAMTS   Quels changements ? Quelles répercussions pour mon centre de santé ?  Mardi 8 décembre 2015</dc:title>
  <dc:creator>Anna Cruaud local</dc:creator>
  <cp:lastModifiedBy>Anna Cruaud local</cp:lastModifiedBy>
  <cp:revision>23</cp:revision>
  <dcterms:created xsi:type="dcterms:W3CDTF">2015-11-30T17:03:20Z</dcterms:created>
  <dcterms:modified xsi:type="dcterms:W3CDTF">2015-12-08T07:54:33Z</dcterms:modified>
</cp:coreProperties>
</file>