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6"/>
  </p:notesMasterIdLst>
  <p:sldIdLst>
    <p:sldId id="359" r:id="rId2"/>
    <p:sldId id="415" r:id="rId3"/>
    <p:sldId id="362" r:id="rId4"/>
    <p:sldId id="379" r:id="rId5"/>
    <p:sldId id="383" r:id="rId6"/>
    <p:sldId id="395" r:id="rId7"/>
    <p:sldId id="397" r:id="rId8"/>
    <p:sldId id="401" r:id="rId9"/>
    <p:sldId id="402" r:id="rId10"/>
    <p:sldId id="404" r:id="rId11"/>
    <p:sldId id="403" r:id="rId12"/>
    <p:sldId id="419" r:id="rId13"/>
    <p:sldId id="408" r:id="rId14"/>
    <p:sldId id="413" r:id="rId15"/>
    <p:sldId id="405" r:id="rId16"/>
    <p:sldId id="410" r:id="rId17"/>
    <p:sldId id="406" r:id="rId18"/>
    <p:sldId id="407" r:id="rId19"/>
    <p:sldId id="409" r:id="rId20"/>
    <p:sldId id="414" r:id="rId21"/>
    <p:sldId id="412" r:id="rId22"/>
    <p:sldId id="411" r:id="rId23"/>
    <p:sldId id="372" r:id="rId24"/>
    <p:sldId id="398" r:id="rId25"/>
    <p:sldId id="400" r:id="rId26"/>
    <p:sldId id="368" r:id="rId27"/>
    <p:sldId id="361" r:id="rId28"/>
    <p:sldId id="326" r:id="rId29"/>
    <p:sldId id="371" r:id="rId30"/>
    <p:sldId id="328" r:id="rId31"/>
    <p:sldId id="417" r:id="rId32"/>
    <p:sldId id="396" r:id="rId33"/>
    <p:sldId id="357" r:id="rId34"/>
    <p:sldId id="421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6556" autoAdjust="0"/>
  </p:normalViewPr>
  <p:slideViewPr>
    <p:cSldViewPr snapToGrid="0">
      <p:cViewPr varScale="1">
        <p:scale>
          <a:sx n="66" d="100"/>
          <a:sy n="66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13" Type="http://schemas.openxmlformats.org/officeDocument/2006/relationships/slide" Target="../slides/slide17.xml"/><Relationship Id="rId3" Type="http://schemas.openxmlformats.org/officeDocument/2006/relationships/slide" Target="../slides/slide16.xml"/><Relationship Id="rId7" Type="http://schemas.openxmlformats.org/officeDocument/2006/relationships/slide" Target="../slides/slide11.xml"/><Relationship Id="rId12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7.xml"/><Relationship Id="rId6" Type="http://schemas.openxmlformats.org/officeDocument/2006/relationships/slide" Target="../slides/slide8.xml"/><Relationship Id="rId11" Type="http://schemas.openxmlformats.org/officeDocument/2006/relationships/slide" Target="../slides/slide13.xml"/><Relationship Id="rId5" Type="http://schemas.openxmlformats.org/officeDocument/2006/relationships/slide" Target="../slides/slide21.xml"/><Relationship Id="rId15" Type="http://schemas.openxmlformats.org/officeDocument/2006/relationships/slide" Target="../slides/slide20.xml"/><Relationship Id="rId10" Type="http://schemas.openxmlformats.org/officeDocument/2006/relationships/slide" Target="../slides/slide12.xml"/><Relationship Id="rId4" Type="http://schemas.openxmlformats.org/officeDocument/2006/relationships/slide" Target="../slides/slide19.xml"/><Relationship Id="rId9" Type="http://schemas.openxmlformats.org/officeDocument/2006/relationships/slide" Target="../slides/slide10.xml"/><Relationship Id="rId14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8EAF6-6588-4820-82B8-AA43068113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85253D-D573-4BF5-BBD3-B4958A44DF1E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Diversifier les rémunérations des infirmiers en CSI pour garantir l’équilibre économique. Christophe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962E323-143A-4C76-B69E-C2F3575B0E06}" type="parTrans" cxnId="{F71ADDF3-6702-4619-9EF0-E22F4821E88E}">
      <dgm:prSet/>
      <dgm:spPr/>
      <dgm:t>
        <a:bodyPr/>
        <a:lstStyle/>
        <a:p>
          <a:endParaRPr lang="fr-FR" sz="2400"/>
        </a:p>
      </dgm:t>
    </dgm:pt>
    <dgm:pt modelId="{92AD5729-8CAE-4A4C-8107-EA89E05B580F}" type="sibTrans" cxnId="{F71ADDF3-6702-4619-9EF0-E22F4821E88E}">
      <dgm:prSet/>
      <dgm:spPr/>
      <dgm:t>
        <a:bodyPr/>
        <a:lstStyle/>
        <a:p>
          <a:endParaRPr lang="fr-FR" sz="2400"/>
        </a:p>
      </dgm:t>
    </dgm:pt>
    <dgm:pt modelId="{F76FD545-3B54-4B1D-8236-8BF62A6D950D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Pour un centre de santé polyvalent : infirmier </a:t>
          </a:r>
          <a:r>
            <a:rPr lang="fr-FR" sz="1400" dirty="0" err="1"/>
            <a:t>Asalée</a:t>
          </a:r>
          <a:r>
            <a:rPr lang="fr-FR" sz="1400" dirty="0"/>
            <a:t>, infirmier en pratique avancée ou délégation de tâche? Pauline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C920EFC-BCFA-48C2-945F-7A46418FC8ED}" type="parTrans" cxnId="{38F74CE2-B107-4952-978C-BBA5B78C9769}">
      <dgm:prSet/>
      <dgm:spPr/>
      <dgm:t>
        <a:bodyPr/>
        <a:lstStyle/>
        <a:p>
          <a:endParaRPr lang="fr-FR" sz="2400"/>
        </a:p>
      </dgm:t>
    </dgm:pt>
    <dgm:pt modelId="{B2D17E8E-A95F-4879-8414-1E7A527AC532}" type="sibTrans" cxnId="{38F74CE2-B107-4952-978C-BBA5B78C9769}">
      <dgm:prSet/>
      <dgm:spPr/>
      <dgm:t>
        <a:bodyPr/>
        <a:lstStyle/>
        <a:p>
          <a:endParaRPr lang="fr-FR" sz="2400"/>
        </a:p>
      </dgm:t>
    </dgm:pt>
    <dgm:pt modelId="{C5061F23-6664-40F1-A9D7-B853BA47CC5B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Pourquoi et comment initier une CPTS autour d’un centre de santé ? Stéphanie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6C86A5A-E045-46FF-B16A-F052A32E10B0}" type="parTrans" cxnId="{FEC643AC-70B0-4E3A-AF32-9B2F2B3402B4}">
      <dgm:prSet/>
      <dgm:spPr/>
      <dgm:t>
        <a:bodyPr/>
        <a:lstStyle/>
        <a:p>
          <a:endParaRPr lang="fr-FR" sz="2400"/>
        </a:p>
      </dgm:t>
    </dgm:pt>
    <dgm:pt modelId="{6298AC9F-0010-4952-9EBE-029C28DB1ED6}" type="sibTrans" cxnId="{FEC643AC-70B0-4E3A-AF32-9B2F2B3402B4}">
      <dgm:prSet/>
      <dgm:spPr/>
      <dgm:t>
        <a:bodyPr/>
        <a:lstStyle/>
        <a:p>
          <a:endParaRPr lang="fr-FR" sz="2400"/>
        </a:p>
      </dgm:t>
    </dgm:pt>
    <dgm:pt modelId="{8471452F-9B86-4FE4-B7C5-A5C5AFC0BBB2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Comment instaurer une meilleure liaison entre libéraux, hôpitaux et centre de santé? Manuella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0BE3C27-3DD2-45EF-AE87-0550F8B86625}" type="parTrans" cxnId="{41C6DF7D-DDB7-470B-B8FC-4A26CBB14B59}">
      <dgm:prSet/>
      <dgm:spPr/>
      <dgm:t>
        <a:bodyPr/>
        <a:lstStyle/>
        <a:p>
          <a:endParaRPr lang="fr-FR" sz="2400"/>
        </a:p>
      </dgm:t>
    </dgm:pt>
    <dgm:pt modelId="{FD76DCAC-B611-4336-A14F-036D64A569E9}" type="sibTrans" cxnId="{41C6DF7D-DDB7-470B-B8FC-4A26CBB14B59}">
      <dgm:prSet/>
      <dgm:spPr/>
      <dgm:t>
        <a:bodyPr/>
        <a:lstStyle/>
        <a:p>
          <a:endParaRPr lang="fr-FR" sz="2400"/>
        </a:p>
      </dgm:t>
    </dgm:pt>
    <dgm:pt modelId="{FAAAFB36-F143-439F-BB65-973410AB3A9E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Comment mobiliser des personnes du territoire de notre centre pour s’investir dans une action de santé participative? Bernard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B355469B-5672-44FD-BABD-53EE1518065A}" type="parTrans" cxnId="{EF3434B7-1C43-4E1D-B130-F88906DB0B8B}">
      <dgm:prSet/>
      <dgm:spPr/>
      <dgm:t>
        <a:bodyPr/>
        <a:lstStyle/>
        <a:p>
          <a:endParaRPr lang="fr-FR" sz="2400"/>
        </a:p>
      </dgm:t>
    </dgm:pt>
    <dgm:pt modelId="{E3A0B132-2E83-483C-A01F-E7488686650C}" type="sibTrans" cxnId="{EF3434B7-1C43-4E1D-B130-F88906DB0B8B}">
      <dgm:prSet/>
      <dgm:spPr/>
      <dgm:t>
        <a:bodyPr/>
        <a:lstStyle/>
        <a:p>
          <a:endParaRPr lang="fr-FR" sz="2400"/>
        </a:p>
      </dgm:t>
    </dgm:pt>
    <dgm:pt modelId="{C95CB416-0E4D-4DB3-A68A-27E34497A5E2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Comment s’organiser pour conduire de l’éducation thérapeutique en centre de soins infirmiers? Catherine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9F4BA73B-4BA1-4A41-B87D-8703924644E0}" type="parTrans" cxnId="{BBE0A48B-20E5-4085-AF39-D0A52CE853FC}">
      <dgm:prSet/>
      <dgm:spPr/>
      <dgm:t>
        <a:bodyPr/>
        <a:lstStyle/>
        <a:p>
          <a:endParaRPr lang="fr-FR"/>
        </a:p>
      </dgm:t>
    </dgm:pt>
    <dgm:pt modelId="{1F052363-0C3D-4098-BE98-BA1DA2A7CBD2}" type="sibTrans" cxnId="{BBE0A48B-20E5-4085-AF39-D0A52CE853FC}">
      <dgm:prSet/>
      <dgm:spPr/>
      <dgm:t>
        <a:bodyPr/>
        <a:lstStyle/>
        <a:p>
          <a:endParaRPr lang="fr-FR"/>
        </a:p>
      </dgm:t>
    </dgm:pt>
    <dgm:pt modelId="{FC75AD5D-A43A-4B43-A4D1-D5B02F586A1D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Organiser une université d’été spécifique au métier d’infirmier en centre de santé? Edwige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11FBB69C-F5FE-4243-A0B9-4B21638252C9}" type="parTrans" cxnId="{9B55CE51-A668-4853-9BBB-717F3B520371}">
      <dgm:prSet/>
      <dgm:spPr/>
      <dgm:t>
        <a:bodyPr/>
        <a:lstStyle/>
        <a:p>
          <a:endParaRPr lang="fr-FR"/>
        </a:p>
      </dgm:t>
    </dgm:pt>
    <dgm:pt modelId="{1DDCE793-AEBF-46EE-B3E0-4DFA3DCA5FE6}" type="sibTrans" cxnId="{9B55CE51-A668-4853-9BBB-717F3B520371}">
      <dgm:prSet/>
      <dgm:spPr/>
      <dgm:t>
        <a:bodyPr/>
        <a:lstStyle/>
        <a:p>
          <a:endParaRPr lang="fr-FR"/>
        </a:p>
      </dgm:t>
    </dgm:pt>
    <dgm:pt modelId="{1B9A576A-D706-443F-AF97-7289A24DC9B5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Quelle place des centres de santé dentaires Low </a:t>
          </a:r>
          <a:r>
            <a:rPr lang="fr-FR" sz="1400" dirty="0" err="1"/>
            <a:t>Cost</a:t>
          </a:r>
          <a:r>
            <a:rPr lang="fr-FR" sz="1400" dirty="0"/>
            <a:t>? Philippe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849DDA7B-C5E4-404F-B223-89E07CCD29A1}" type="parTrans" cxnId="{0328445E-1B3E-4498-BB9C-96591FBF24EF}">
      <dgm:prSet/>
      <dgm:spPr/>
      <dgm:t>
        <a:bodyPr/>
        <a:lstStyle/>
        <a:p>
          <a:endParaRPr lang="fr-FR"/>
        </a:p>
      </dgm:t>
    </dgm:pt>
    <dgm:pt modelId="{A8B528EF-4F83-4B09-806C-6E3425129EDE}" type="sibTrans" cxnId="{0328445E-1B3E-4498-BB9C-96591FBF24EF}">
      <dgm:prSet/>
      <dgm:spPr/>
      <dgm:t>
        <a:bodyPr/>
        <a:lstStyle/>
        <a:p>
          <a:endParaRPr lang="fr-FR"/>
        </a:p>
      </dgm:t>
    </dgm:pt>
    <dgm:pt modelId="{E9323101-1E0C-4E01-80EC-3C6EC5773350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Quelle place </a:t>
          </a:r>
          <a:r>
            <a:rPr lang="fr-FR" sz="1400" dirty="0" smtClean="0"/>
            <a:t>pour le </a:t>
          </a:r>
          <a:r>
            <a:rPr lang="fr-FR" sz="1400" dirty="0"/>
            <a:t>patient dans l’évolution et l’évaluation qualitative de l’offre de soins en CDS ? Valérie</a:t>
          </a:r>
        </a:p>
      </dgm:t>
    </dgm:pt>
    <dgm:pt modelId="{D914AD4F-E9F6-4AC1-A447-BD22A9DF2DDB}" type="parTrans" cxnId="{C2886985-7ED6-4F48-9998-61B52C1F1CDB}">
      <dgm:prSet/>
      <dgm:spPr/>
      <dgm:t>
        <a:bodyPr/>
        <a:lstStyle/>
        <a:p>
          <a:endParaRPr lang="fr-FR"/>
        </a:p>
      </dgm:t>
    </dgm:pt>
    <dgm:pt modelId="{E5E8A5DB-C76A-40CC-B8EE-B5ED0C1E46B9}" type="sibTrans" cxnId="{C2886985-7ED6-4F48-9998-61B52C1F1CDB}">
      <dgm:prSet/>
      <dgm:spPr/>
      <dgm:t>
        <a:bodyPr/>
        <a:lstStyle/>
        <a:p>
          <a:endParaRPr lang="fr-FR"/>
        </a:p>
      </dgm:t>
    </dgm:pt>
    <dgm:pt modelId="{8F2EDAEE-9790-42AA-8C29-6D2EEF495CF2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Comment inciter ou développer la recherche en soins de santé primaire en centres de santé? Marie-Odile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8E9633CC-66C5-46C0-98D3-66DDD7C6DCE0}" type="parTrans" cxnId="{2D04FA84-D617-4E2F-A44C-5AF79AC0E32E}">
      <dgm:prSet/>
      <dgm:spPr/>
      <dgm:t>
        <a:bodyPr/>
        <a:lstStyle/>
        <a:p>
          <a:endParaRPr lang="fr-FR"/>
        </a:p>
      </dgm:t>
    </dgm:pt>
    <dgm:pt modelId="{CD516C40-2B67-4826-9D29-E23AC7120434}" type="sibTrans" cxnId="{2D04FA84-D617-4E2F-A44C-5AF79AC0E32E}">
      <dgm:prSet/>
      <dgm:spPr/>
      <dgm:t>
        <a:bodyPr/>
        <a:lstStyle/>
        <a:p>
          <a:endParaRPr lang="fr-FR"/>
        </a:p>
      </dgm:t>
    </dgm:pt>
    <dgm:pt modelId="{B6C949E5-753A-4432-905A-4E908943FD87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Comment coordonner les activités ophtalmos-orthoptistes? Anne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1F8011C0-C6E8-4D5F-95EE-A3E2E34B793A}" type="parTrans" cxnId="{94832865-CB97-407D-92F2-B547EE432815}">
      <dgm:prSet/>
      <dgm:spPr/>
      <dgm:t>
        <a:bodyPr/>
        <a:lstStyle/>
        <a:p>
          <a:endParaRPr lang="fr-FR"/>
        </a:p>
      </dgm:t>
    </dgm:pt>
    <dgm:pt modelId="{64E360F2-DEFB-4E57-9240-5CA2C8301EB0}" type="sibTrans" cxnId="{94832865-CB97-407D-92F2-B547EE432815}">
      <dgm:prSet/>
      <dgm:spPr/>
      <dgm:t>
        <a:bodyPr/>
        <a:lstStyle/>
        <a:p>
          <a:endParaRPr lang="fr-FR"/>
        </a:p>
      </dgm:t>
    </dgm:pt>
    <dgm:pt modelId="{C04AA94B-1F05-46B3-9F35-3A7177BEE1AB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Le GRCS peut-il prévoir un travail collectif pour les secrétaires et les comptables des centres de santé? Marie-Claude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1622841D-278B-46BE-964F-C08ACCCC7C42}" type="parTrans" cxnId="{1C8BB1F4-D403-4DFA-9A1D-73CE0C2D9D63}">
      <dgm:prSet/>
      <dgm:spPr/>
      <dgm:t>
        <a:bodyPr/>
        <a:lstStyle/>
        <a:p>
          <a:endParaRPr lang="fr-FR"/>
        </a:p>
      </dgm:t>
    </dgm:pt>
    <dgm:pt modelId="{F7B88079-EC6B-4AB7-8C5A-E4CE9004DB01}" type="sibTrans" cxnId="{1C8BB1F4-D403-4DFA-9A1D-73CE0C2D9D63}">
      <dgm:prSet/>
      <dgm:spPr/>
      <dgm:t>
        <a:bodyPr/>
        <a:lstStyle/>
        <a:p>
          <a:endParaRPr lang="fr-FR"/>
        </a:p>
      </dgm:t>
    </dgm:pt>
    <dgm:pt modelId="{5AE51308-3385-42CB-848A-B49E36EF67DF}">
      <dgm:prSet custT="1"/>
      <dgm:spPr>
        <a:solidFill>
          <a:schemeClr val="accent1"/>
        </a:solidFill>
      </dgm:spPr>
      <dgm:t>
        <a:bodyPr/>
        <a:lstStyle/>
        <a:p>
          <a:r>
            <a:rPr lang="fr-FR" sz="1400"/>
            <a:t>Comment </a:t>
          </a:r>
          <a:r>
            <a:rPr lang="fr-FR" sz="1400" dirty="0"/>
            <a:t>initier un financement spécifique à la consultation ou à des actions médico-sociales? François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5C9694C5-FFE9-4794-8256-C72C5A8C3C26}" type="parTrans" cxnId="{B058EFDD-7F50-44F8-AC08-5C7A82046284}">
      <dgm:prSet/>
      <dgm:spPr/>
      <dgm:t>
        <a:bodyPr/>
        <a:lstStyle/>
        <a:p>
          <a:endParaRPr lang="fr-FR"/>
        </a:p>
      </dgm:t>
    </dgm:pt>
    <dgm:pt modelId="{FCC2F394-096E-4AAB-ACF4-3C0D3DC897B8}" type="sibTrans" cxnId="{B058EFDD-7F50-44F8-AC08-5C7A82046284}">
      <dgm:prSet/>
      <dgm:spPr/>
      <dgm:t>
        <a:bodyPr/>
        <a:lstStyle/>
        <a:p>
          <a:endParaRPr lang="fr-FR"/>
        </a:p>
      </dgm:t>
    </dgm:pt>
    <dgm:pt modelId="{E4B98E78-F418-453D-8A99-84F3FEDEBF49}">
      <dgm:prSet custT="1"/>
      <dgm:spPr>
        <a:solidFill>
          <a:schemeClr val="accent1"/>
        </a:solidFill>
      </dgm:spPr>
      <dgm:t>
        <a:bodyPr/>
        <a:lstStyle/>
        <a:p>
          <a:r>
            <a:rPr lang="fr-FR" sz="1400" dirty="0"/>
            <a:t>Comment se coordonner pour palier aux difficultés de recrutement des professionnels de santé? Brigitte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3" action="ppaction://hlinksldjump"/>
          </dgm14:cNvPr>
        </a:ext>
      </dgm:extLst>
    </dgm:pt>
    <dgm:pt modelId="{41B01701-7DFA-44AE-80F3-B39A2D3F6C26}" type="parTrans" cxnId="{5097B66C-F258-49F4-AEF2-61963559306C}">
      <dgm:prSet/>
      <dgm:spPr/>
      <dgm:t>
        <a:bodyPr/>
        <a:lstStyle/>
        <a:p>
          <a:endParaRPr lang="fr-FR"/>
        </a:p>
      </dgm:t>
    </dgm:pt>
    <dgm:pt modelId="{07782405-86B6-447C-93BA-C7638AD34CFA}" type="sibTrans" cxnId="{5097B66C-F258-49F4-AEF2-61963559306C}">
      <dgm:prSet/>
      <dgm:spPr/>
      <dgm:t>
        <a:bodyPr/>
        <a:lstStyle/>
        <a:p>
          <a:endParaRPr lang="fr-FR"/>
        </a:p>
      </dgm:t>
    </dgm:pt>
    <dgm:pt modelId="{7EA789C5-9B12-4A73-A580-D70FC8B0489C}">
      <dgm:prSet custT="1"/>
      <dgm:spPr>
        <a:solidFill>
          <a:schemeClr val="accent1"/>
        </a:solidFill>
      </dgm:spPr>
      <dgm:t>
        <a:bodyPr/>
        <a:lstStyle/>
        <a:p>
          <a:r>
            <a:rPr lang="fr-FR" sz="1400"/>
            <a:t>Comment </a:t>
          </a:r>
          <a:r>
            <a:rPr lang="fr-FR" sz="1400" dirty="0"/>
            <a:t>initier/ instaurer une meilleure coopération entre médecins libéraux et centre de santé? Isabelle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0ECC9F81-6A76-4947-ADA0-B01D2FB7E040}" type="parTrans" cxnId="{30FC670A-47F6-4CFA-A871-CB0F3775014C}">
      <dgm:prSet/>
      <dgm:spPr/>
      <dgm:t>
        <a:bodyPr/>
        <a:lstStyle/>
        <a:p>
          <a:endParaRPr lang="fr-FR"/>
        </a:p>
      </dgm:t>
    </dgm:pt>
    <dgm:pt modelId="{5296701A-4D3F-4191-B002-122E44C86B65}" type="sibTrans" cxnId="{30FC670A-47F6-4CFA-A871-CB0F3775014C}">
      <dgm:prSet/>
      <dgm:spPr/>
      <dgm:t>
        <a:bodyPr/>
        <a:lstStyle/>
        <a:p>
          <a:endParaRPr lang="fr-FR"/>
        </a:p>
      </dgm:t>
    </dgm:pt>
    <dgm:pt modelId="{6F453937-6E27-47E3-B785-715784A82C12}">
      <dgm:prSet custT="1"/>
      <dgm:spPr>
        <a:solidFill>
          <a:schemeClr val="accent1"/>
        </a:solidFill>
      </dgm:spPr>
      <dgm:t>
        <a:bodyPr/>
        <a:lstStyle/>
        <a:p>
          <a:r>
            <a:rPr lang="fr-FR" sz="1400"/>
            <a:t>Comment </a:t>
          </a:r>
          <a:r>
            <a:rPr lang="fr-FR" sz="1400" dirty="0"/>
            <a:t>promouvoir la vaccination au sein des centres de santé? Chloé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5" action="ppaction://hlinksldjump"/>
          </dgm14:cNvPr>
        </a:ext>
      </dgm:extLst>
    </dgm:pt>
    <dgm:pt modelId="{23E27AC0-27FF-4D32-9855-D874F66CD9BE}" type="parTrans" cxnId="{7673AE94-A471-417C-B0EC-38AF2DF713D1}">
      <dgm:prSet/>
      <dgm:spPr/>
      <dgm:t>
        <a:bodyPr/>
        <a:lstStyle/>
        <a:p>
          <a:endParaRPr lang="fr-FR"/>
        </a:p>
      </dgm:t>
    </dgm:pt>
    <dgm:pt modelId="{FA79FD41-ABAF-4392-8C63-8A67F5D957F8}" type="sibTrans" cxnId="{7673AE94-A471-417C-B0EC-38AF2DF713D1}">
      <dgm:prSet/>
      <dgm:spPr/>
      <dgm:t>
        <a:bodyPr/>
        <a:lstStyle/>
        <a:p>
          <a:endParaRPr lang="fr-FR"/>
        </a:p>
      </dgm:t>
    </dgm:pt>
    <dgm:pt modelId="{A4F0AA04-0D70-4AE6-AD5B-A7E682EE2158}" type="pres">
      <dgm:prSet presAssocID="{87C8EAF6-6588-4820-82B8-AA43068113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63FB4B-83E5-4379-A649-EB3A623C2C82}" type="pres">
      <dgm:prSet presAssocID="{3885253D-D573-4BF5-BBD3-B4958A44DF1E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960AC-65DE-4E03-B8AD-C93AD361E618}" type="pres">
      <dgm:prSet presAssocID="{92AD5729-8CAE-4A4C-8107-EA89E05B580F}" presName="sibTrans" presStyleCnt="0"/>
      <dgm:spPr/>
    </dgm:pt>
    <dgm:pt modelId="{61084F97-71E1-465F-84B6-94E6FCF8335F}" type="pres">
      <dgm:prSet presAssocID="{C95CB416-0E4D-4DB3-A68A-27E34497A5E2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6458E6-9A9D-4A20-BBAF-AB74D4893C90}" type="pres">
      <dgm:prSet presAssocID="{1F052363-0C3D-4098-BE98-BA1DA2A7CBD2}" presName="sibTrans" presStyleCnt="0"/>
      <dgm:spPr/>
    </dgm:pt>
    <dgm:pt modelId="{00EFD9F4-C6C6-436A-9134-76733AAD460E}" type="pres">
      <dgm:prSet presAssocID="{1B9A576A-D706-443F-AF97-7289A24DC9B5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27C1EE-C69E-4215-A58C-7EA84CE4132B}" type="pres">
      <dgm:prSet presAssocID="{A8B528EF-4F83-4B09-806C-6E3425129EDE}" presName="sibTrans" presStyleCnt="0"/>
      <dgm:spPr/>
    </dgm:pt>
    <dgm:pt modelId="{B79A15A0-815B-4FE9-9384-F4228C06D68E}" type="pres">
      <dgm:prSet presAssocID="{8F2EDAEE-9790-42AA-8C29-6D2EEF495CF2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32ACDA-B718-41DD-A87F-0078C30E1D73}" type="pres">
      <dgm:prSet presAssocID="{CD516C40-2B67-4826-9D29-E23AC7120434}" presName="sibTrans" presStyleCnt="0"/>
      <dgm:spPr/>
    </dgm:pt>
    <dgm:pt modelId="{81A0AA70-EF72-4051-8A9D-82EB2F40B2C0}" type="pres">
      <dgm:prSet presAssocID="{FC75AD5D-A43A-4B43-A4D1-D5B02F586A1D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358871-2ED4-4552-A4DC-06E3D339D867}" type="pres">
      <dgm:prSet presAssocID="{1DDCE793-AEBF-46EE-B3E0-4DFA3DCA5FE6}" presName="sibTrans" presStyleCnt="0"/>
      <dgm:spPr/>
    </dgm:pt>
    <dgm:pt modelId="{E174FA90-4AF2-45B3-B1CD-D2FAC62CE6B4}" type="pres">
      <dgm:prSet presAssocID="{B6C949E5-753A-4432-905A-4E908943FD87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112E37-B971-4663-8795-B731355ADA9D}" type="pres">
      <dgm:prSet presAssocID="{64E360F2-DEFB-4E57-9240-5CA2C8301EB0}" presName="sibTrans" presStyleCnt="0"/>
      <dgm:spPr/>
    </dgm:pt>
    <dgm:pt modelId="{18F009F2-271E-47A5-BDCA-0BEDE9FC9D2C}" type="pres">
      <dgm:prSet presAssocID="{C04AA94B-1F05-46B3-9F35-3A7177BEE1AB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80D455-493F-4B1D-AAEA-8A99FC0B1EEE}" type="pres">
      <dgm:prSet presAssocID="{F7B88079-EC6B-4AB7-8C5A-E4CE9004DB01}" presName="sibTrans" presStyleCnt="0"/>
      <dgm:spPr/>
    </dgm:pt>
    <dgm:pt modelId="{66ABFADA-C129-454A-869C-20EEDD0DEEB8}" type="pres">
      <dgm:prSet presAssocID="{F76FD545-3B54-4B1D-8236-8BF62A6D950D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36CC03-B152-417A-AD36-3E0147D5FC34}" type="pres">
      <dgm:prSet presAssocID="{B2D17E8E-A95F-4879-8414-1E7A527AC532}" presName="sibTrans" presStyleCnt="0"/>
      <dgm:spPr/>
    </dgm:pt>
    <dgm:pt modelId="{9289CE4E-68DF-47D1-8A72-DADFF56C452D}" type="pres">
      <dgm:prSet presAssocID="{5AE51308-3385-42CB-848A-B49E36EF67DF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77EA0D-239E-4341-BDA5-548E0A95C97C}" type="pres">
      <dgm:prSet presAssocID="{FCC2F394-096E-4AAB-ACF4-3C0D3DC897B8}" presName="sibTrans" presStyleCnt="0"/>
      <dgm:spPr/>
    </dgm:pt>
    <dgm:pt modelId="{67BEABB1-ECE0-4663-873F-4D0F68306C10}" type="pres">
      <dgm:prSet presAssocID="{C5061F23-6664-40F1-A9D7-B853BA47CC5B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BF7D4-842D-4F73-B931-42A7BA04AFFC}" type="pres">
      <dgm:prSet presAssocID="{6298AC9F-0010-4952-9EBE-029C28DB1ED6}" presName="sibTrans" presStyleCnt="0"/>
      <dgm:spPr/>
    </dgm:pt>
    <dgm:pt modelId="{05B6BE08-4373-4540-B8EA-220A25808CF2}" type="pres">
      <dgm:prSet presAssocID="{E4B98E78-F418-453D-8A99-84F3FEDEBF49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D3304B-1B86-466C-9394-28CCA06A5A80}" type="pres">
      <dgm:prSet presAssocID="{07782405-86B6-447C-93BA-C7638AD34CFA}" presName="sibTrans" presStyleCnt="0"/>
      <dgm:spPr/>
    </dgm:pt>
    <dgm:pt modelId="{BF02C589-8714-4858-A18F-BCF019D76E95}" type="pres">
      <dgm:prSet presAssocID="{7EA789C5-9B12-4A73-A580-D70FC8B0489C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BE11E3-5B87-4977-BAB4-FAADCD036D4B}" type="pres">
      <dgm:prSet presAssocID="{5296701A-4D3F-4191-B002-122E44C86B65}" presName="sibTrans" presStyleCnt="0"/>
      <dgm:spPr/>
    </dgm:pt>
    <dgm:pt modelId="{5FFC6AA3-E686-4174-A58F-117E60E32F54}" type="pres">
      <dgm:prSet presAssocID="{8471452F-9B86-4FE4-B7C5-A5C5AFC0BBB2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3E5044-72E4-4DCA-A44C-61B7E86BF491}" type="pres">
      <dgm:prSet presAssocID="{FD76DCAC-B611-4336-A14F-036D64A569E9}" presName="sibTrans" presStyleCnt="0"/>
      <dgm:spPr/>
    </dgm:pt>
    <dgm:pt modelId="{7861D276-9180-47A7-B9E3-257A6D16246D}" type="pres">
      <dgm:prSet presAssocID="{6F453937-6E27-47E3-B785-715784A82C12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A320F8-428D-4475-8CB3-89129FEC9A0D}" type="pres">
      <dgm:prSet presAssocID="{FA79FD41-ABAF-4392-8C63-8A67F5D957F8}" presName="sibTrans" presStyleCnt="0"/>
      <dgm:spPr/>
    </dgm:pt>
    <dgm:pt modelId="{827BC460-D502-4940-904D-E1582A18033E}" type="pres">
      <dgm:prSet presAssocID="{FAAAFB36-F143-439F-BB65-973410AB3A9E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A6A677-438F-44D7-B9CB-2A0D78EE0B93}" type="pres">
      <dgm:prSet presAssocID="{E3A0B132-2E83-483C-A01F-E7488686650C}" presName="sibTrans" presStyleCnt="0"/>
      <dgm:spPr/>
    </dgm:pt>
    <dgm:pt modelId="{BFAABC86-366C-4FE9-ACCF-EFC871C4EC0F}" type="pres">
      <dgm:prSet presAssocID="{E9323101-1E0C-4E01-80EC-3C6EC5773350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792545-468A-432B-A9BE-1BD187563625}" type="presOf" srcId="{8471452F-9B86-4FE4-B7C5-A5C5AFC0BBB2}" destId="{5FFC6AA3-E686-4174-A58F-117E60E32F54}" srcOrd="0" destOrd="0" presId="urn:microsoft.com/office/officeart/2005/8/layout/default"/>
    <dgm:cxn modelId="{94832865-CB97-407D-92F2-B547EE432815}" srcId="{87C8EAF6-6588-4820-82B8-AA430681130F}" destId="{B6C949E5-753A-4432-905A-4E908943FD87}" srcOrd="5" destOrd="0" parTransId="{1F8011C0-C6E8-4D5F-95EE-A3E2E34B793A}" sibTransId="{64E360F2-DEFB-4E57-9240-5CA2C8301EB0}"/>
    <dgm:cxn modelId="{ECA786DB-DD50-46BA-802A-AF9713A1762C}" type="presOf" srcId="{F76FD545-3B54-4B1D-8236-8BF62A6D950D}" destId="{66ABFADA-C129-454A-869C-20EEDD0DEEB8}" srcOrd="0" destOrd="0" presId="urn:microsoft.com/office/officeart/2005/8/layout/default"/>
    <dgm:cxn modelId="{9B55CE51-A668-4853-9BBB-717F3B520371}" srcId="{87C8EAF6-6588-4820-82B8-AA430681130F}" destId="{FC75AD5D-A43A-4B43-A4D1-D5B02F586A1D}" srcOrd="4" destOrd="0" parTransId="{11FBB69C-F5FE-4243-A0B9-4B21638252C9}" sibTransId="{1DDCE793-AEBF-46EE-B3E0-4DFA3DCA5FE6}"/>
    <dgm:cxn modelId="{F71ADDF3-6702-4619-9EF0-E22F4821E88E}" srcId="{87C8EAF6-6588-4820-82B8-AA430681130F}" destId="{3885253D-D573-4BF5-BBD3-B4958A44DF1E}" srcOrd="0" destOrd="0" parTransId="{8962E323-143A-4C76-B69E-C2F3575B0E06}" sibTransId="{92AD5729-8CAE-4A4C-8107-EA89E05B580F}"/>
    <dgm:cxn modelId="{2D04FA84-D617-4E2F-A44C-5AF79AC0E32E}" srcId="{87C8EAF6-6588-4820-82B8-AA430681130F}" destId="{8F2EDAEE-9790-42AA-8C29-6D2EEF495CF2}" srcOrd="3" destOrd="0" parTransId="{8E9633CC-66C5-46C0-98D3-66DDD7C6DCE0}" sibTransId="{CD516C40-2B67-4826-9D29-E23AC7120434}"/>
    <dgm:cxn modelId="{3E028588-87D4-4795-B0F1-48DDA3D597F7}" type="presOf" srcId="{C95CB416-0E4D-4DB3-A68A-27E34497A5E2}" destId="{61084F97-71E1-465F-84B6-94E6FCF8335F}" srcOrd="0" destOrd="0" presId="urn:microsoft.com/office/officeart/2005/8/layout/default"/>
    <dgm:cxn modelId="{41C6DF7D-DDB7-470B-B8FC-4A26CBB14B59}" srcId="{87C8EAF6-6588-4820-82B8-AA430681130F}" destId="{8471452F-9B86-4FE4-B7C5-A5C5AFC0BBB2}" srcOrd="12" destOrd="0" parTransId="{30BE3C27-3DD2-45EF-AE87-0550F8B86625}" sibTransId="{FD76DCAC-B611-4336-A14F-036D64A569E9}"/>
    <dgm:cxn modelId="{C0FF4EF8-1506-461A-BBBE-351285795106}" type="presOf" srcId="{3885253D-D573-4BF5-BBD3-B4958A44DF1E}" destId="{5863FB4B-83E5-4379-A649-EB3A623C2C82}" srcOrd="0" destOrd="0" presId="urn:microsoft.com/office/officeart/2005/8/layout/default"/>
    <dgm:cxn modelId="{B058EFDD-7F50-44F8-AC08-5C7A82046284}" srcId="{87C8EAF6-6588-4820-82B8-AA430681130F}" destId="{5AE51308-3385-42CB-848A-B49E36EF67DF}" srcOrd="8" destOrd="0" parTransId="{5C9694C5-FFE9-4794-8256-C72C5A8C3C26}" sibTransId="{FCC2F394-096E-4AAB-ACF4-3C0D3DC897B8}"/>
    <dgm:cxn modelId="{1C8BB1F4-D403-4DFA-9A1D-73CE0C2D9D63}" srcId="{87C8EAF6-6588-4820-82B8-AA430681130F}" destId="{C04AA94B-1F05-46B3-9F35-3A7177BEE1AB}" srcOrd="6" destOrd="0" parTransId="{1622841D-278B-46BE-964F-C08ACCCC7C42}" sibTransId="{F7B88079-EC6B-4AB7-8C5A-E4CE9004DB01}"/>
    <dgm:cxn modelId="{30FC670A-47F6-4CFA-A871-CB0F3775014C}" srcId="{87C8EAF6-6588-4820-82B8-AA430681130F}" destId="{7EA789C5-9B12-4A73-A580-D70FC8B0489C}" srcOrd="11" destOrd="0" parTransId="{0ECC9F81-6A76-4947-ADA0-B01D2FB7E040}" sibTransId="{5296701A-4D3F-4191-B002-122E44C86B65}"/>
    <dgm:cxn modelId="{01EB98B7-151F-4258-9275-E44F1FA93F77}" type="presOf" srcId="{7EA789C5-9B12-4A73-A580-D70FC8B0489C}" destId="{BF02C589-8714-4858-A18F-BCF019D76E95}" srcOrd="0" destOrd="0" presId="urn:microsoft.com/office/officeart/2005/8/layout/default"/>
    <dgm:cxn modelId="{38F74CE2-B107-4952-978C-BBA5B78C9769}" srcId="{87C8EAF6-6588-4820-82B8-AA430681130F}" destId="{F76FD545-3B54-4B1D-8236-8BF62A6D950D}" srcOrd="7" destOrd="0" parTransId="{4C920EFC-BCFA-48C2-945F-7A46418FC8ED}" sibTransId="{B2D17E8E-A95F-4879-8414-1E7A527AC532}"/>
    <dgm:cxn modelId="{2C405F9E-17A0-45F7-8F6C-62EBEE13C8BC}" type="presOf" srcId="{5AE51308-3385-42CB-848A-B49E36EF67DF}" destId="{9289CE4E-68DF-47D1-8A72-DADFF56C452D}" srcOrd="0" destOrd="0" presId="urn:microsoft.com/office/officeart/2005/8/layout/default"/>
    <dgm:cxn modelId="{5097B66C-F258-49F4-AEF2-61963559306C}" srcId="{87C8EAF6-6588-4820-82B8-AA430681130F}" destId="{E4B98E78-F418-453D-8A99-84F3FEDEBF49}" srcOrd="10" destOrd="0" parTransId="{41B01701-7DFA-44AE-80F3-B39A2D3F6C26}" sibTransId="{07782405-86B6-447C-93BA-C7638AD34CFA}"/>
    <dgm:cxn modelId="{EF3434B7-1C43-4E1D-B130-F88906DB0B8B}" srcId="{87C8EAF6-6588-4820-82B8-AA430681130F}" destId="{FAAAFB36-F143-439F-BB65-973410AB3A9E}" srcOrd="14" destOrd="0" parTransId="{B355469B-5672-44FD-BABD-53EE1518065A}" sibTransId="{E3A0B132-2E83-483C-A01F-E7488686650C}"/>
    <dgm:cxn modelId="{BBE0A48B-20E5-4085-AF39-D0A52CE853FC}" srcId="{87C8EAF6-6588-4820-82B8-AA430681130F}" destId="{C95CB416-0E4D-4DB3-A68A-27E34497A5E2}" srcOrd="1" destOrd="0" parTransId="{9F4BA73B-4BA1-4A41-B87D-8703924644E0}" sibTransId="{1F052363-0C3D-4098-BE98-BA1DA2A7CBD2}"/>
    <dgm:cxn modelId="{6AD3863D-9572-466B-BA3E-1D76B6C0CE01}" type="presOf" srcId="{8F2EDAEE-9790-42AA-8C29-6D2EEF495CF2}" destId="{B79A15A0-815B-4FE9-9384-F4228C06D68E}" srcOrd="0" destOrd="0" presId="urn:microsoft.com/office/officeart/2005/8/layout/default"/>
    <dgm:cxn modelId="{93D2C62F-D34C-4150-9822-EBED3D21A6A8}" type="presOf" srcId="{87C8EAF6-6588-4820-82B8-AA430681130F}" destId="{A4F0AA04-0D70-4AE6-AD5B-A7E682EE2158}" srcOrd="0" destOrd="0" presId="urn:microsoft.com/office/officeart/2005/8/layout/default"/>
    <dgm:cxn modelId="{4830C403-0E25-436A-A5F0-5548F16264A7}" type="presOf" srcId="{E9323101-1E0C-4E01-80EC-3C6EC5773350}" destId="{BFAABC86-366C-4FE9-ACCF-EFC871C4EC0F}" srcOrd="0" destOrd="0" presId="urn:microsoft.com/office/officeart/2005/8/layout/default"/>
    <dgm:cxn modelId="{0328445E-1B3E-4498-BB9C-96591FBF24EF}" srcId="{87C8EAF6-6588-4820-82B8-AA430681130F}" destId="{1B9A576A-D706-443F-AF97-7289A24DC9B5}" srcOrd="2" destOrd="0" parTransId="{849DDA7B-C5E4-404F-B223-89E07CCD29A1}" sibTransId="{A8B528EF-4F83-4B09-806C-6E3425129EDE}"/>
    <dgm:cxn modelId="{F3AF9F22-3DB6-4B6C-9CF3-DD1BF8733840}" type="presOf" srcId="{E4B98E78-F418-453D-8A99-84F3FEDEBF49}" destId="{05B6BE08-4373-4540-B8EA-220A25808CF2}" srcOrd="0" destOrd="0" presId="urn:microsoft.com/office/officeart/2005/8/layout/default"/>
    <dgm:cxn modelId="{C2886985-7ED6-4F48-9998-61B52C1F1CDB}" srcId="{87C8EAF6-6588-4820-82B8-AA430681130F}" destId="{E9323101-1E0C-4E01-80EC-3C6EC5773350}" srcOrd="15" destOrd="0" parTransId="{D914AD4F-E9F6-4AC1-A447-BD22A9DF2DDB}" sibTransId="{E5E8A5DB-C76A-40CC-B8EE-B5ED0C1E46B9}"/>
    <dgm:cxn modelId="{7673AE94-A471-417C-B0EC-38AF2DF713D1}" srcId="{87C8EAF6-6588-4820-82B8-AA430681130F}" destId="{6F453937-6E27-47E3-B785-715784A82C12}" srcOrd="13" destOrd="0" parTransId="{23E27AC0-27FF-4D32-9855-D874F66CD9BE}" sibTransId="{FA79FD41-ABAF-4392-8C63-8A67F5D957F8}"/>
    <dgm:cxn modelId="{E78137A0-9B32-458E-B89B-D2E2D3280544}" type="presOf" srcId="{6F453937-6E27-47E3-B785-715784A82C12}" destId="{7861D276-9180-47A7-B9E3-257A6D16246D}" srcOrd="0" destOrd="0" presId="urn:microsoft.com/office/officeart/2005/8/layout/default"/>
    <dgm:cxn modelId="{757B02C3-2067-4DE7-9CAF-4DD07E841EA4}" type="presOf" srcId="{FAAAFB36-F143-439F-BB65-973410AB3A9E}" destId="{827BC460-D502-4940-904D-E1582A18033E}" srcOrd="0" destOrd="0" presId="urn:microsoft.com/office/officeart/2005/8/layout/default"/>
    <dgm:cxn modelId="{64CB77F3-2C02-4A0F-9FB0-6BAE5AC88757}" type="presOf" srcId="{B6C949E5-753A-4432-905A-4E908943FD87}" destId="{E174FA90-4AF2-45B3-B1CD-D2FAC62CE6B4}" srcOrd="0" destOrd="0" presId="urn:microsoft.com/office/officeart/2005/8/layout/default"/>
    <dgm:cxn modelId="{0C86CB1C-8C0D-4609-A64B-9C19E6468B80}" type="presOf" srcId="{C5061F23-6664-40F1-A9D7-B853BA47CC5B}" destId="{67BEABB1-ECE0-4663-873F-4D0F68306C10}" srcOrd="0" destOrd="0" presId="urn:microsoft.com/office/officeart/2005/8/layout/default"/>
    <dgm:cxn modelId="{FEC643AC-70B0-4E3A-AF32-9B2F2B3402B4}" srcId="{87C8EAF6-6588-4820-82B8-AA430681130F}" destId="{C5061F23-6664-40F1-A9D7-B853BA47CC5B}" srcOrd="9" destOrd="0" parTransId="{26C86A5A-E045-46FF-B16A-F052A32E10B0}" sibTransId="{6298AC9F-0010-4952-9EBE-029C28DB1ED6}"/>
    <dgm:cxn modelId="{066B5A8D-517D-43E2-9958-9B60F20F34D7}" type="presOf" srcId="{C04AA94B-1F05-46B3-9F35-3A7177BEE1AB}" destId="{18F009F2-271E-47A5-BDCA-0BEDE9FC9D2C}" srcOrd="0" destOrd="0" presId="urn:microsoft.com/office/officeart/2005/8/layout/default"/>
    <dgm:cxn modelId="{45E0B140-69BE-49B9-8143-C989B4A2FEA3}" type="presOf" srcId="{FC75AD5D-A43A-4B43-A4D1-D5B02F586A1D}" destId="{81A0AA70-EF72-4051-8A9D-82EB2F40B2C0}" srcOrd="0" destOrd="0" presId="urn:microsoft.com/office/officeart/2005/8/layout/default"/>
    <dgm:cxn modelId="{8A13A94E-E12C-464C-AAB3-11C2EB736AD1}" type="presOf" srcId="{1B9A576A-D706-443F-AF97-7289A24DC9B5}" destId="{00EFD9F4-C6C6-436A-9134-76733AAD460E}" srcOrd="0" destOrd="0" presId="urn:microsoft.com/office/officeart/2005/8/layout/default"/>
    <dgm:cxn modelId="{E19BF385-999B-43BF-B4D8-CECD69503E4B}" type="presParOf" srcId="{A4F0AA04-0D70-4AE6-AD5B-A7E682EE2158}" destId="{5863FB4B-83E5-4379-A649-EB3A623C2C82}" srcOrd="0" destOrd="0" presId="urn:microsoft.com/office/officeart/2005/8/layout/default"/>
    <dgm:cxn modelId="{1292C1FB-42EE-4888-8DF7-EC3159920A70}" type="presParOf" srcId="{A4F0AA04-0D70-4AE6-AD5B-A7E682EE2158}" destId="{2D4960AC-65DE-4E03-B8AD-C93AD361E618}" srcOrd="1" destOrd="0" presId="urn:microsoft.com/office/officeart/2005/8/layout/default"/>
    <dgm:cxn modelId="{3230BFA2-CE44-43C4-B84B-BED08350C69F}" type="presParOf" srcId="{A4F0AA04-0D70-4AE6-AD5B-A7E682EE2158}" destId="{61084F97-71E1-465F-84B6-94E6FCF8335F}" srcOrd="2" destOrd="0" presId="urn:microsoft.com/office/officeart/2005/8/layout/default"/>
    <dgm:cxn modelId="{4B25F819-B25D-45DD-97C9-C0563ECCF1C6}" type="presParOf" srcId="{A4F0AA04-0D70-4AE6-AD5B-A7E682EE2158}" destId="{1C6458E6-9A9D-4A20-BBAF-AB74D4893C90}" srcOrd="3" destOrd="0" presId="urn:microsoft.com/office/officeart/2005/8/layout/default"/>
    <dgm:cxn modelId="{328099F1-7B77-44A7-B404-70294EAF7313}" type="presParOf" srcId="{A4F0AA04-0D70-4AE6-AD5B-A7E682EE2158}" destId="{00EFD9F4-C6C6-436A-9134-76733AAD460E}" srcOrd="4" destOrd="0" presId="urn:microsoft.com/office/officeart/2005/8/layout/default"/>
    <dgm:cxn modelId="{8A46C6F9-4027-4FCC-9CD6-B229699C32BC}" type="presParOf" srcId="{A4F0AA04-0D70-4AE6-AD5B-A7E682EE2158}" destId="{E327C1EE-C69E-4215-A58C-7EA84CE4132B}" srcOrd="5" destOrd="0" presId="urn:microsoft.com/office/officeart/2005/8/layout/default"/>
    <dgm:cxn modelId="{F648FBAB-831B-4778-BBAA-C99FFFFC7D90}" type="presParOf" srcId="{A4F0AA04-0D70-4AE6-AD5B-A7E682EE2158}" destId="{B79A15A0-815B-4FE9-9384-F4228C06D68E}" srcOrd="6" destOrd="0" presId="urn:microsoft.com/office/officeart/2005/8/layout/default"/>
    <dgm:cxn modelId="{6F0DF4B7-E91A-4BE5-85A8-1BDF348CBD1B}" type="presParOf" srcId="{A4F0AA04-0D70-4AE6-AD5B-A7E682EE2158}" destId="{E532ACDA-B718-41DD-A87F-0078C30E1D73}" srcOrd="7" destOrd="0" presId="urn:microsoft.com/office/officeart/2005/8/layout/default"/>
    <dgm:cxn modelId="{F454288C-F983-4207-9128-03B683B41B4B}" type="presParOf" srcId="{A4F0AA04-0D70-4AE6-AD5B-A7E682EE2158}" destId="{81A0AA70-EF72-4051-8A9D-82EB2F40B2C0}" srcOrd="8" destOrd="0" presId="urn:microsoft.com/office/officeart/2005/8/layout/default"/>
    <dgm:cxn modelId="{DE14F404-3D02-41A6-B174-0A451F880C5A}" type="presParOf" srcId="{A4F0AA04-0D70-4AE6-AD5B-A7E682EE2158}" destId="{A1358871-2ED4-4552-A4DC-06E3D339D867}" srcOrd="9" destOrd="0" presId="urn:microsoft.com/office/officeart/2005/8/layout/default"/>
    <dgm:cxn modelId="{E5FCD782-4160-4891-91C6-01CFA207E942}" type="presParOf" srcId="{A4F0AA04-0D70-4AE6-AD5B-A7E682EE2158}" destId="{E174FA90-4AF2-45B3-B1CD-D2FAC62CE6B4}" srcOrd="10" destOrd="0" presId="urn:microsoft.com/office/officeart/2005/8/layout/default"/>
    <dgm:cxn modelId="{6C2D731C-77B5-47EE-9B47-3FD2AFD7251C}" type="presParOf" srcId="{A4F0AA04-0D70-4AE6-AD5B-A7E682EE2158}" destId="{4E112E37-B971-4663-8795-B731355ADA9D}" srcOrd="11" destOrd="0" presId="urn:microsoft.com/office/officeart/2005/8/layout/default"/>
    <dgm:cxn modelId="{A49E6F84-FAB0-4002-80D7-DEB5EA5271AC}" type="presParOf" srcId="{A4F0AA04-0D70-4AE6-AD5B-A7E682EE2158}" destId="{18F009F2-271E-47A5-BDCA-0BEDE9FC9D2C}" srcOrd="12" destOrd="0" presId="urn:microsoft.com/office/officeart/2005/8/layout/default"/>
    <dgm:cxn modelId="{63504B56-6711-4998-A1FC-6293EB49C027}" type="presParOf" srcId="{A4F0AA04-0D70-4AE6-AD5B-A7E682EE2158}" destId="{C480D455-493F-4B1D-AAEA-8A99FC0B1EEE}" srcOrd="13" destOrd="0" presId="urn:microsoft.com/office/officeart/2005/8/layout/default"/>
    <dgm:cxn modelId="{31E85C54-37E6-41DB-B0A8-4E25FE6AA0BE}" type="presParOf" srcId="{A4F0AA04-0D70-4AE6-AD5B-A7E682EE2158}" destId="{66ABFADA-C129-454A-869C-20EEDD0DEEB8}" srcOrd="14" destOrd="0" presId="urn:microsoft.com/office/officeart/2005/8/layout/default"/>
    <dgm:cxn modelId="{A970590D-B9C1-4978-A608-010DF45760D7}" type="presParOf" srcId="{A4F0AA04-0D70-4AE6-AD5B-A7E682EE2158}" destId="{C336CC03-B152-417A-AD36-3E0147D5FC34}" srcOrd="15" destOrd="0" presId="urn:microsoft.com/office/officeart/2005/8/layout/default"/>
    <dgm:cxn modelId="{C7FADD83-9168-4C1F-9E2C-53C637D28DFE}" type="presParOf" srcId="{A4F0AA04-0D70-4AE6-AD5B-A7E682EE2158}" destId="{9289CE4E-68DF-47D1-8A72-DADFF56C452D}" srcOrd="16" destOrd="0" presId="urn:microsoft.com/office/officeart/2005/8/layout/default"/>
    <dgm:cxn modelId="{F287BEC0-EFEF-45EA-B403-B789041D2DA1}" type="presParOf" srcId="{A4F0AA04-0D70-4AE6-AD5B-A7E682EE2158}" destId="{8377EA0D-239E-4341-BDA5-548E0A95C97C}" srcOrd="17" destOrd="0" presId="urn:microsoft.com/office/officeart/2005/8/layout/default"/>
    <dgm:cxn modelId="{346D4888-E1BC-4D2B-BEAF-2A7015614967}" type="presParOf" srcId="{A4F0AA04-0D70-4AE6-AD5B-A7E682EE2158}" destId="{67BEABB1-ECE0-4663-873F-4D0F68306C10}" srcOrd="18" destOrd="0" presId="urn:microsoft.com/office/officeart/2005/8/layout/default"/>
    <dgm:cxn modelId="{5A8A22F3-81AC-492A-81D5-4EFC1954692A}" type="presParOf" srcId="{A4F0AA04-0D70-4AE6-AD5B-A7E682EE2158}" destId="{5D6BF7D4-842D-4F73-B931-42A7BA04AFFC}" srcOrd="19" destOrd="0" presId="urn:microsoft.com/office/officeart/2005/8/layout/default"/>
    <dgm:cxn modelId="{5232DF3A-5FC1-42AD-BD81-63B7CF23B4E1}" type="presParOf" srcId="{A4F0AA04-0D70-4AE6-AD5B-A7E682EE2158}" destId="{05B6BE08-4373-4540-B8EA-220A25808CF2}" srcOrd="20" destOrd="0" presId="urn:microsoft.com/office/officeart/2005/8/layout/default"/>
    <dgm:cxn modelId="{633A275E-EC1B-46D5-8677-84D086E767B1}" type="presParOf" srcId="{A4F0AA04-0D70-4AE6-AD5B-A7E682EE2158}" destId="{71D3304B-1B86-466C-9394-28CCA06A5A80}" srcOrd="21" destOrd="0" presId="urn:microsoft.com/office/officeart/2005/8/layout/default"/>
    <dgm:cxn modelId="{A475AF63-9B08-4646-8623-F3DE67BD5230}" type="presParOf" srcId="{A4F0AA04-0D70-4AE6-AD5B-A7E682EE2158}" destId="{BF02C589-8714-4858-A18F-BCF019D76E95}" srcOrd="22" destOrd="0" presId="urn:microsoft.com/office/officeart/2005/8/layout/default"/>
    <dgm:cxn modelId="{28A231F9-F69F-4F9C-9ADF-1896FE25C8F4}" type="presParOf" srcId="{A4F0AA04-0D70-4AE6-AD5B-A7E682EE2158}" destId="{51BE11E3-5B87-4977-BAB4-FAADCD036D4B}" srcOrd="23" destOrd="0" presId="urn:microsoft.com/office/officeart/2005/8/layout/default"/>
    <dgm:cxn modelId="{0A92B3C5-379A-4839-A38A-E87F36A93B6C}" type="presParOf" srcId="{A4F0AA04-0D70-4AE6-AD5B-A7E682EE2158}" destId="{5FFC6AA3-E686-4174-A58F-117E60E32F54}" srcOrd="24" destOrd="0" presId="urn:microsoft.com/office/officeart/2005/8/layout/default"/>
    <dgm:cxn modelId="{69ECB4CD-8BE7-4F74-B17B-CC75395E4992}" type="presParOf" srcId="{A4F0AA04-0D70-4AE6-AD5B-A7E682EE2158}" destId="{A63E5044-72E4-4DCA-A44C-61B7E86BF491}" srcOrd="25" destOrd="0" presId="urn:microsoft.com/office/officeart/2005/8/layout/default"/>
    <dgm:cxn modelId="{A8CFD53F-3965-44EE-B1B5-8427D41E825D}" type="presParOf" srcId="{A4F0AA04-0D70-4AE6-AD5B-A7E682EE2158}" destId="{7861D276-9180-47A7-B9E3-257A6D16246D}" srcOrd="26" destOrd="0" presId="urn:microsoft.com/office/officeart/2005/8/layout/default"/>
    <dgm:cxn modelId="{94A57F26-DF24-474E-80B1-2E9B5842AC9B}" type="presParOf" srcId="{A4F0AA04-0D70-4AE6-AD5B-A7E682EE2158}" destId="{C8A320F8-428D-4475-8CB3-89129FEC9A0D}" srcOrd="27" destOrd="0" presId="urn:microsoft.com/office/officeart/2005/8/layout/default"/>
    <dgm:cxn modelId="{9F7E1878-87A8-444D-8C99-8B6107FAB626}" type="presParOf" srcId="{A4F0AA04-0D70-4AE6-AD5B-A7E682EE2158}" destId="{827BC460-D502-4940-904D-E1582A18033E}" srcOrd="28" destOrd="0" presId="urn:microsoft.com/office/officeart/2005/8/layout/default"/>
    <dgm:cxn modelId="{927931E9-EE9E-48ED-8EED-E899C2DA1A8F}" type="presParOf" srcId="{A4F0AA04-0D70-4AE6-AD5B-A7E682EE2158}" destId="{37A6A677-438F-44D7-B9CB-2A0D78EE0B93}" srcOrd="29" destOrd="0" presId="urn:microsoft.com/office/officeart/2005/8/layout/default"/>
    <dgm:cxn modelId="{FCC590A7-3A46-4EC0-9E45-2CEE337BD221}" type="presParOf" srcId="{A4F0AA04-0D70-4AE6-AD5B-A7E682EE2158}" destId="{BFAABC86-366C-4FE9-ACCF-EFC871C4EC0F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56E1B-9B02-47EE-8734-DB30A588BA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43B5C0-B31B-47AD-9A9E-FAC4D59D4F6C}">
      <dgm:prSet custT="1"/>
      <dgm:spPr/>
      <dgm:t>
        <a:bodyPr/>
        <a:lstStyle/>
        <a:p>
          <a:pPr eaLnBrk="1" latinLnBrk="0"/>
          <a:r>
            <a:rPr lang="fr-FR" altLang="fr-FR" sz="3600" b="1" dirty="0"/>
            <a:t>Actions</a:t>
          </a:r>
        </a:p>
      </dgm:t>
    </dgm:pt>
    <dgm:pt modelId="{90005B04-DCAC-4D6D-B61D-6423406D57E9}" type="parTrans" cxnId="{2BAC9DDB-1FCC-4AE7-A388-F7FC0A902EED}">
      <dgm:prSet/>
      <dgm:spPr/>
      <dgm:t>
        <a:bodyPr/>
        <a:lstStyle/>
        <a:p>
          <a:endParaRPr lang="fr-FR"/>
        </a:p>
      </dgm:t>
    </dgm:pt>
    <dgm:pt modelId="{C1965174-2029-4996-8352-E922F4F5BAC4}" type="sibTrans" cxnId="{2BAC9DDB-1FCC-4AE7-A388-F7FC0A902EED}">
      <dgm:prSet/>
      <dgm:spPr/>
      <dgm:t>
        <a:bodyPr/>
        <a:lstStyle/>
        <a:p>
          <a:endParaRPr lang="fr-FR"/>
        </a:p>
      </dgm:t>
    </dgm:pt>
    <dgm:pt modelId="{5C3CBAAD-BF7A-4551-B223-BC2851677538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Appui à la mise en place d’actions de prévention </a:t>
          </a:r>
          <a:r>
            <a:rPr lang="fr-F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: diagnostic, formation les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24 et 25 septembre 2018 </a:t>
          </a:r>
          <a:r>
            <a:rPr lang="fr-F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et accompagnement individualisé</a:t>
          </a:r>
          <a:endParaRPr lang="fr-FR" altLang="fr-FR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 panose="020B0603020202020204"/>
            <a:ea typeface="+mn-ea"/>
            <a:cs typeface="+mn-cs"/>
          </a:endParaRPr>
        </a:p>
      </dgm:t>
    </dgm:pt>
    <dgm:pt modelId="{E9E8D268-EE69-42BC-9B44-06D83FA8EFA9}" type="parTrans" cxnId="{954A010A-0246-4D68-8394-4FEA1400CB7A}">
      <dgm:prSet/>
      <dgm:spPr/>
      <dgm:t>
        <a:bodyPr/>
        <a:lstStyle/>
        <a:p>
          <a:endParaRPr lang="fr-FR"/>
        </a:p>
      </dgm:t>
    </dgm:pt>
    <dgm:pt modelId="{0755C528-0717-4D0F-B665-B31F17EC34D3}" type="sibTrans" cxnId="{954A010A-0246-4D68-8394-4FEA1400CB7A}">
      <dgm:prSet/>
      <dgm:spPr/>
      <dgm:t>
        <a:bodyPr/>
        <a:lstStyle/>
        <a:p>
          <a:endParaRPr lang="fr-FR"/>
        </a:p>
      </dgm:t>
    </dgm:pt>
    <dgm:pt modelId="{865D844D-4D2A-4EF2-9780-0DCD3F0F10AB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alt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Appui aux centres de santé </a:t>
          </a:r>
          <a:r>
            <a:rPr lang="fr-FR" altLang="fr-F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en création ou aux CSI qui s’orientent vers la polyvalence sur le volet « </a:t>
          </a:r>
          <a:r>
            <a:rPr lang="fr-FR" alt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choix du système d’information</a:t>
          </a:r>
          <a:r>
            <a:rPr lang="fr-FR" altLang="fr-F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 »</a:t>
          </a:r>
          <a:r>
            <a:rPr lang="fr-FR" altLang="fr-F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= </a:t>
          </a:r>
          <a:r>
            <a:rPr lang="fr-FR" altLang="fr-FR" sz="1800" b="1" kern="1200" dirty="0">
              <a:solidFill>
                <a:schemeClr val="accent1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à programmer</a:t>
          </a:r>
        </a:p>
      </dgm:t>
    </dgm:pt>
    <dgm:pt modelId="{7B96A23C-3A53-4C62-85AC-82C387C16739}" type="parTrans" cxnId="{F2552C0B-EABC-47AF-BD8C-65F567090FAC}">
      <dgm:prSet/>
      <dgm:spPr/>
      <dgm:t>
        <a:bodyPr/>
        <a:lstStyle/>
        <a:p>
          <a:endParaRPr lang="fr-FR"/>
        </a:p>
      </dgm:t>
    </dgm:pt>
    <dgm:pt modelId="{5BED19A7-A1F3-4B28-84A1-92238BA51A5B}" type="sibTrans" cxnId="{F2552C0B-EABC-47AF-BD8C-65F567090FAC}">
      <dgm:prSet/>
      <dgm:spPr/>
      <dgm:t>
        <a:bodyPr/>
        <a:lstStyle/>
        <a:p>
          <a:endParaRPr lang="fr-FR"/>
        </a:p>
      </dgm:t>
    </dgm:pt>
    <dgm:pt modelId="{2426F443-219A-4FEB-903F-65A42C0A2DE5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endParaRPr lang="fr-FR" altLang="fr-FR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 panose="020B0603020202020204"/>
            <a:ea typeface="+mn-ea"/>
            <a:cs typeface="+mn-cs"/>
          </a:endParaRPr>
        </a:p>
      </dgm:t>
    </dgm:pt>
    <dgm:pt modelId="{6AAFBB99-1450-47F5-9865-CFC9D499528B}" type="parTrans" cxnId="{DEFE690A-C320-4BD0-9AB7-79B94A648392}">
      <dgm:prSet/>
      <dgm:spPr/>
      <dgm:t>
        <a:bodyPr/>
        <a:lstStyle/>
        <a:p>
          <a:endParaRPr lang="fr-FR"/>
        </a:p>
      </dgm:t>
    </dgm:pt>
    <dgm:pt modelId="{CEC70879-5A70-4D69-88EA-983E34BDF4AA}" type="sibTrans" cxnId="{DEFE690A-C320-4BD0-9AB7-79B94A648392}">
      <dgm:prSet/>
      <dgm:spPr/>
      <dgm:t>
        <a:bodyPr/>
        <a:lstStyle/>
        <a:p>
          <a:endParaRPr lang="fr-FR"/>
        </a:p>
      </dgm:t>
    </dgm:pt>
    <dgm:pt modelId="{C538F4B6-6EE1-45BC-A74F-DEFB7D8C367A}" type="pres">
      <dgm:prSet presAssocID="{BBE56E1B-9B02-47EE-8734-DB30A588BA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6F84CC-5FEA-4D31-BD8C-F910A32C6053}" type="pres">
      <dgm:prSet presAssocID="{7F43B5C0-B31B-47AD-9A9E-FAC4D59D4F6C}" presName="parentLin" presStyleCnt="0"/>
      <dgm:spPr/>
    </dgm:pt>
    <dgm:pt modelId="{B08D1038-A57F-4317-879B-09B0D4F3AE3A}" type="pres">
      <dgm:prSet presAssocID="{7F43B5C0-B31B-47AD-9A9E-FAC4D59D4F6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D87724C7-3B87-46A4-A475-D07F01A8E2E9}" type="pres">
      <dgm:prSet presAssocID="{7F43B5C0-B31B-47AD-9A9E-FAC4D59D4F6C}" presName="parentText" presStyleLbl="node1" presStyleIdx="0" presStyleCnt="1" custScaleY="38508" custLinFactNeighborX="-36494" custLinFactNeighborY="-4072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73F502-9249-43FA-B115-AABEA2379A7C}" type="pres">
      <dgm:prSet presAssocID="{7F43B5C0-B31B-47AD-9A9E-FAC4D59D4F6C}" presName="negativeSpace" presStyleCnt="0"/>
      <dgm:spPr/>
    </dgm:pt>
    <dgm:pt modelId="{0F668701-694F-4F8A-8477-243ABCEA67B6}" type="pres">
      <dgm:prSet presAssocID="{7F43B5C0-B31B-47AD-9A9E-FAC4D59D4F6C}" presName="childText" presStyleLbl="conFgAcc1" presStyleIdx="0" presStyleCnt="1" custScaleY="676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552C0B-EABC-47AF-BD8C-65F567090FAC}" srcId="{7F43B5C0-B31B-47AD-9A9E-FAC4D59D4F6C}" destId="{865D844D-4D2A-4EF2-9780-0DCD3F0F10AB}" srcOrd="2" destOrd="0" parTransId="{7B96A23C-3A53-4C62-85AC-82C387C16739}" sibTransId="{5BED19A7-A1F3-4B28-84A1-92238BA51A5B}"/>
    <dgm:cxn modelId="{51B0C1D3-E165-4416-9895-4794BB7892BC}" type="presOf" srcId="{7F43B5C0-B31B-47AD-9A9E-FAC4D59D4F6C}" destId="{B08D1038-A57F-4317-879B-09B0D4F3AE3A}" srcOrd="0" destOrd="0" presId="urn:microsoft.com/office/officeart/2005/8/layout/list1"/>
    <dgm:cxn modelId="{954A010A-0246-4D68-8394-4FEA1400CB7A}" srcId="{7F43B5C0-B31B-47AD-9A9E-FAC4D59D4F6C}" destId="{5C3CBAAD-BF7A-4551-B223-BC2851677538}" srcOrd="0" destOrd="0" parTransId="{E9E8D268-EE69-42BC-9B44-06D83FA8EFA9}" sibTransId="{0755C528-0717-4D0F-B665-B31F17EC34D3}"/>
    <dgm:cxn modelId="{3C015062-A962-46CC-B419-E5D05BB82A6A}" type="presOf" srcId="{865D844D-4D2A-4EF2-9780-0DCD3F0F10AB}" destId="{0F668701-694F-4F8A-8477-243ABCEA67B6}" srcOrd="0" destOrd="2" presId="urn:microsoft.com/office/officeart/2005/8/layout/list1"/>
    <dgm:cxn modelId="{106C648A-8F68-44D7-AB5B-180EEBDB1519}" type="presOf" srcId="{2426F443-219A-4FEB-903F-65A42C0A2DE5}" destId="{0F668701-694F-4F8A-8477-243ABCEA67B6}" srcOrd="0" destOrd="1" presId="urn:microsoft.com/office/officeart/2005/8/layout/list1"/>
    <dgm:cxn modelId="{DEFE690A-C320-4BD0-9AB7-79B94A648392}" srcId="{7F43B5C0-B31B-47AD-9A9E-FAC4D59D4F6C}" destId="{2426F443-219A-4FEB-903F-65A42C0A2DE5}" srcOrd="1" destOrd="0" parTransId="{6AAFBB99-1450-47F5-9865-CFC9D499528B}" sibTransId="{CEC70879-5A70-4D69-88EA-983E34BDF4AA}"/>
    <dgm:cxn modelId="{2BAC9DDB-1FCC-4AE7-A388-F7FC0A902EED}" srcId="{BBE56E1B-9B02-47EE-8734-DB30A588BA67}" destId="{7F43B5C0-B31B-47AD-9A9E-FAC4D59D4F6C}" srcOrd="0" destOrd="0" parTransId="{90005B04-DCAC-4D6D-B61D-6423406D57E9}" sibTransId="{C1965174-2029-4996-8352-E922F4F5BAC4}"/>
    <dgm:cxn modelId="{1E6CCDD1-63D2-424A-9655-7E71F5D70137}" type="presOf" srcId="{BBE56E1B-9B02-47EE-8734-DB30A588BA67}" destId="{C538F4B6-6EE1-45BC-A74F-DEFB7D8C367A}" srcOrd="0" destOrd="0" presId="urn:microsoft.com/office/officeart/2005/8/layout/list1"/>
    <dgm:cxn modelId="{9D8047BF-4DD3-45F2-9269-0401E8B183F8}" type="presOf" srcId="{7F43B5C0-B31B-47AD-9A9E-FAC4D59D4F6C}" destId="{D87724C7-3B87-46A4-A475-D07F01A8E2E9}" srcOrd="1" destOrd="0" presId="urn:microsoft.com/office/officeart/2005/8/layout/list1"/>
    <dgm:cxn modelId="{45C57DB6-89A9-4218-8FD6-B151685C5507}" type="presOf" srcId="{5C3CBAAD-BF7A-4551-B223-BC2851677538}" destId="{0F668701-694F-4F8A-8477-243ABCEA67B6}" srcOrd="0" destOrd="0" presId="urn:microsoft.com/office/officeart/2005/8/layout/list1"/>
    <dgm:cxn modelId="{F60D1C87-3B41-4BAD-942E-46C01AF3FA6F}" type="presParOf" srcId="{C538F4B6-6EE1-45BC-A74F-DEFB7D8C367A}" destId="{E76F84CC-5FEA-4D31-BD8C-F910A32C6053}" srcOrd="0" destOrd="0" presId="urn:microsoft.com/office/officeart/2005/8/layout/list1"/>
    <dgm:cxn modelId="{E11FC986-330D-43DD-8EFB-29261F658654}" type="presParOf" srcId="{E76F84CC-5FEA-4D31-BD8C-F910A32C6053}" destId="{B08D1038-A57F-4317-879B-09B0D4F3AE3A}" srcOrd="0" destOrd="0" presId="urn:microsoft.com/office/officeart/2005/8/layout/list1"/>
    <dgm:cxn modelId="{C72207CE-2550-4175-BC97-461CD20ABE4C}" type="presParOf" srcId="{E76F84CC-5FEA-4D31-BD8C-F910A32C6053}" destId="{D87724C7-3B87-46A4-A475-D07F01A8E2E9}" srcOrd="1" destOrd="0" presId="urn:microsoft.com/office/officeart/2005/8/layout/list1"/>
    <dgm:cxn modelId="{4C551CE0-EEB2-451A-8872-768DD14AEDDD}" type="presParOf" srcId="{C538F4B6-6EE1-45BC-A74F-DEFB7D8C367A}" destId="{0573F502-9249-43FA-B115-AABEA2379A7C}" srcOrd="1" destOrd="0" presId="urn:microsoft.com/office/officeart/2005/8/layout/list1"/>
    <dgm:cxn modelId="{DCBFF5ED-FA73-42C8-9271-24EE9EFDDFBE}" type="presParOf" srcId="{C538F4B6-6EE1-45BC-A74F-DEFB7D8C367A}" destId="{0F668701-694F-4F8A-8477-243ABCEA67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56E1B-9B02-47EE-8734-DB30A588BA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43B5C0-B31B-47AD-9A9E-FAC4D59D4F6C}">
      <dgm:prSet custT="1"/>
      <dgm:spPr/>
      <dgm:t>
        <a:bodyPr/>
        <a:lstStyle/>
        <a:p>
          <a:pPr eaLnBrk="1" latinLnBrk="0"/>
          <a:r>
            <a:rPr lang="fr-FR" altLang="fr-FR" sz="3600" b="1" dirty="0"/>
            <a:t>Rencontres</a:t>
          </a:r>
        </a:p>
      </dgm:t>
    </dgm:pt>
    <dgm:pt modelId="{90005B04-DCAC-4D6D-B61D-6423406D57E9}" type="parTrans" cxnId="{2BAC9DDB-1FCC-4AE7-A388-F7FC0A902EED}">
      <dgm:prSet/>
      <dgm:spPr/>
      <dgm:t>
        <a:bodyPr/>
        <a:lstStyle/>
        <a:p>
          <a:endParaRPr lang="fr-FR"/>
        </a:p>
      </dgm:t>
    </dgm:pt>
    <dgm:pt modelId="{C1965174-2029-4996-8352-E922F4F5BAC4}" type="sibTrans" cxnId="{2BAC9DDB-1FCC-4AE7-A388-F7FC0A902EED}">
      <dgm:prSet/>
      <dgm:spPr/>
      <dgm:t>
        <a:bodyPr/>
        <a:lstStyle/>
        <a:p>
          <a:endParaRPr lang="fr-FR"/>
        </a:p>
      </dgm:t>
    </dgm:pt>
    <dgm:pt modelId="{5C3CBAAD-BF7A-4551-B223-BC2851677538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Rencontre avec le CEPRAAL </a:t>
          </a:r>
          <a:r>
            <a:rPr lang="fr-F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- Structure régionale d’appui à la qualité des soins et à la sécurité des patients en Auvergne-Rhône-Alpes =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Septembre 2018</a:t>
          </a:r>
          <a:endParaRPr lang="fr-FR" altLang="fr-FR" sz="1800" b="1" kern="1200" dirty="0">
            <a:solidFill>
              <a:schemeClr val="accent1">
                <a:lumMod val="50000"/>
              </a:schemeClr>
            </a:solidFill>
            <a:latin typeface="Trebuchet MS" panose="020B0603020202020204"/>
            <a:ea typeface="+mn-ea"/>
            <a:cs typeface="+mn-cs"/>
          </a:endParaRPr>
        </a:p>
      </dgm:t>
    </dgm:pt>
    <dgm:pt modelId="{E9E8D268-EE69-42BC-9B44-06D83FA8EFA9}" type="parTrans" cxnId="{954A010A-0246-4D68-8394-4FEA1400CB7A}">
      <dgm:prSet/>
      <dgm:spPr/>
      <dgm:t>
        <a:bodyPr/>
        <a:lstStyle/>
        <a:p>
          <a:endParaRPr lang="fr-FR"/>
        </a:p>
      </dgm:t>
    </dgm:pt>
    <dgm:pt modelId="{0755C528-0717-4D0F-B665-B31F17EC34D3}" type="sibTrans" cxnId="{954A010A-0246-4D68-8394-4FEA1400CB7A}">
      <dgm:prSet/>
      <dgm:spPr/>
      <dgm:t>
        <a:bodyPr/>
        <a:lstStyle/>
        <a:p>
          <a:endParaRPr lang="fr-FR"/>
        </a:p>
      </dgm:t>
    </dgm:pt>
    <dgm:pt modelId="{C538F4B6-6EE1-45BC-A74F-DEFB7D8C367A}" type="pres">
      <dgm:prSet presAssocID="{BBE56E1B-9B02-47EE-8734-DB30A588BA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6F84CC-5FEA-4D31-BD8C-F910A32C6053}" type="pres">
      <dgm:prSet presAssocID="{7F43B5C0-B31B-47AD-9A9E-FAC4D59D4F6C}" presName="parentLin" presStyleCnt="0"/>
      <dgm:spPr/>
    </dgm:pt>
    <dgm:pt modelId="{B08D1038-A57F-4317-879B-09B0D4F3AE3A}" type="pres">
      <dgm:prSet presAssocID="{7F43B5C0-B31B-47AD-9A9E-FAC4D59D4F6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D87724C7-3B87-46A4-A475-D07F01A8E2E9}" type="pres">
      <dgm:prSet presAssocID="{7F43B5C0-B31B-47AD-9A9E-FAC4D59D4F6C}" presName="parentText" presStyleLbl="node1" presStyleIdx="0" presStyleCnt="1" custScaleY="42346" custLinFactNeighborX="9952" custLinFactNeighborY="-1877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73F502-9249-43FA-B115-AABEA2379A7C}" type="pres">
      <dgm:prSet presAssocID="{7F43B5C0-B31B-47AD-9A9E-FAC4D59D4F6C}" presName="negativeSpace" presStyleCnt="0"/>
      <dgm:spPr/>
    </dgm:pt>
    <dgm:pt modelId="{0F668701-694F-4F8A-8477-243ABCEA67B6}" type="pres">
      <dgm:prSet presAssocID="{7F43B5C0-B31B-47AD-9A9E-FAC4D59D4F6C}" presName="childText" presStyleLbl="conFgAcc1" presStyleIdx="0" presStyleCnt="1" custScaleY="74166" custLinFactNeighborX="1161" custLinFactNeighborY="256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6CCDD1-63D2-424A-9655-7E71F5D70137}" type="presOf" srcId="{BBE56E1B-9B02-47EE-8734-DB30A588BA67}" destId="{C538F4B6-6EE1-45BC-A74F-DEFB7D8C367A}" srcOrd="0" destOrd="0" presId="urn:microsoft.com/office/officeart/2005/8/layout/list1"/>
    <dgm:cxn modelId="{51B0C1D3-E165-4416-9895-4794BB7892BC}" type="presOf" srcId="{7F43B5C0-B31B-47AD-9A9E-FAC4D59D4F6C}" destId="{B08D1038-A57F-4317-879B-09B0D4F3AE3A}" srcOrd="0" destOrd="0" presId="urn:microsoft.com/office/officeart/2005/8/layout/list1"/>
    <dgm:cxn modelId="{2BAC9DDB-1FCC-4AE7-A388-F7FC0A902EED}" srcId="{BBE56E1B-9B02-47EE-8734-DB30A588BA67}" destId="{7F43B5C0-B31B-47AD-9A9E-FAC4D59D4F6C}" srcOrd="0" destOrd="0" parTransId="{90005B04-DCAC-4D6D-B61D-6423406D57E9}" sibTransId="{C1965174-2029-4996-8352-E922F4F5BAC4}"/>
    <dgm:cxn modelId="{954A010A-0246-4D68-8394-4FEA1400CB7A}" srcId="{7F43B5C0-B31B-47AD-9A9E-FAC4D59D4F6C}" destId="{5C3CBAAD-BF7A-4551-B223-BC2851677538}" srcOrd="0" destOrd="0" parTransId="{E9E8D268-EE69-42BC-9B44-06D83FA8EFA9}" sibTransId="{0755C528-0717-4D0F-B665-B31F17EC34D3}"/>
    <dgm:cxn modelId="{45C57DB6-89A9-4218-8FD6-B151685C5507}" type="presOf" srcId="{5C3CBAAD-BF7A-4551-B223-BC2851677538}" destId="{0F668701-694F-4F8A-8477-243ABCEA67B6}" srcOrd="0" destOrd="0" presId="urn:microsoft.com/office/officeart/2005/8/layout/list1"/>
    <dgm:cxn modelId="{9D8047BF-4DD3-45F2-9269-0401E8B183F8}" type="presOf" srcId="{7F43B5C0-B31B-47AD-9A9E-FAC4D59D4F6C}" destId="{D87724C7-3B87-46A4-A475-D07F01A8E2E9}" srcOrd="1" destOrd="0" presId="urn:microsoft.com/office/officeart/2005/8/layout/list1"/>
    <dgm:cxn modelId="{F60D1C87-3B41-4BAD-942E-46C01AF3FA6F}" type="presParOf" srcId="{C538F4B6-6EE1-45BC-A74F-DEFB7D8C367A}" destId="{E76F84CC-5FEA-4D31-BD8C-F910A32C6053}" srcOrd="0" destOrd="0" presId="urn:microsoft.com/office/officeart/2005/8/layout/list1"/>
    <dgm:cxn modelId="{E11FC986-330D-43DD-8EFB-29261F658654}" type="presParOf" srcId="{E76F84CC-5FEA-4D31-BD8C-F910A32C6053}" destId="{B08D1038-A57F-4317-879B-09B0D4F3AE3A}" srcOrd="0" destOrd="0" presId="urn:microsoft.com/office/officeart/2005/8/layout/list1"/>
    <dgm:cxn modelId="{C72207CE-2550-4175-BC97-461CD20ABE4C}" type="presParOf" srcId="{E76F84CC-5FEA-4D31-BD8C-F910A32C6053}" destId="{D87724C7-3B87-46A4-A475-D07F01A8E2E9}" srcOrd="1" destOrd="0" presId="urn:microsoft.com/office/officeart/2005/8/layout/list1"/>
    <dgm:cxn modelId="{4C551CE0-EEB2-451A-8872-768DD14AEDDD}" type="presParOf" srcId="{C538F4B6-6EE1-45BC-A74F-DEFB7D8C367A}" destId="{0573F502-9249-43FA-B115-AABEA2379A7C}" srcOrd="1" destOrd="0" presId="urn:microsoft.com/office/officeart/2005/8/layout/list1"/>
    <dgm:cxn modelId="{DCBFF5ED-FA73-42C8-9271-24EE9EFDDFBE}" type="presParOf" srcId="{C538F4B6-6EE1-45BC-A74F-DEFB7D8C367A}" destId="{0F668701-694F-4F8A-8477-243ABCEA67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56E1B-9B02-47EE-8734-DB30A588BA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43B5C0-B31B-47AD-9A9E-FAC4D59D4F6C}">
      <dgm:prSet custT="1"/>
      <dgm:spPr/>
      <dgm:t>
        <a:bodyPr/>
        <a:lstStyle/>
        <a:p>
          <a:pPr eaLnBrk="1" latinLnBrk="0"/>
          <a:r>
            <a:rPr lang="fr-FR" altLang="fr-FR" sz="3600" b="1" dirty="0"/>
            <a:t>Echanges</a:t>
          </a:r>
          <a:r>
            <a:rPr lang="fr-FR" altLang="fr-FR" sz="3600" b="1" baseline="0" dirty="0"/>
            <a:t> de pratiques</a:t>
          </a:r>
          <a:endParaRPr lang="fr-FR" altLang="fr-FR" sz="3600" b="1" dirty="0"/>
        </a:p>
      </dgm:t>
    </dgm:pt>
    <dgm:pt modelId="{90005B04-DCAC-4D6D-B61D-6423406D57E9}" type="parTrans" cxnId="{2BAC9DDB-1FCC-4AE7-A388-F7FC0A902EED}">
      <dgm:prSet/>
      <dgm:spPr/>
      <dgm:t>
        <a:bodyPr/>
        <a:lstStyle/>
        <a:p>
          <a:endParaRPr lang="fr-FR"/>
        </a:p>
      </dgm:t>
    </dgm:pt>
    <dgm:pt modelId="{C1965174-2029-4996-8352-E922F4F5BAC4}" type="sibTrans" cxnId="{2BAC9DDB-1FCC-4AE7-A388-F7FC0A902EED}">
      <dgm:prSet/>
      <dgm:spPr/>
      <dgm:t>
        <a:bodyPr/>
        <a:lstStyle/>
        <a:p>
          <a:endParaRPr lang="fr-FR"/>
        </a:p>
      </dgm:t>
    </dgm:pt>
    <dgm:pt modelId="{5C3CBAAD-BF7A-4551-B223-BC2851677538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2400" b="1" dirty="0"/>
            <a:t>La gouvernance des centres de santé</a:t>
          </a:r>
          <a:r>
            <a:rPr lang="fr-FR" sz="1800" dirty="0"/>
            <a:t> : </a:t>
          </a:r>
          <a:r>
            <a:rPr lang="fr-FR" sz="1800" b="1" dirty="0">
              <a:solidFill>
                <a:schemeClr val="accent1">
                  <a:lumMod val="50000"/>
                </a:schemeClr>
              </a:solidFill>
            </a:rPr>
            <a:t>à programmer</a:t>
          </a:r>
          <a:endParaRPr lang="fr-FR" altLang="fr-FR" sz="18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9E8D268-EE69-42BC-9B44-06D83FA8EFA9}" type="parTrans" cxnId="{954A010A-0246-4D68-8394-4FEA1400CB7A}">
      <dgm:prSet/>
      <dgm:spPr/>
      <dgm:t>
        <a:bodyPr/>
        <a:lstStyle/>
        <a:p>
          <a:endParaRPr lang="fr-FR"/>
        </a:p>
      </dgm:t>
    </dgm:pt>
    <dgm:pt modelId="{0755C528-0717-4D0F-B665-B31F17EC34D3}" type="sibTrans" cxnId="{954A010A-0246-4D68-8394-4FEA1400CB7A}">
      <dgm:prSet/>
      <dgm:spPr/>
      <dgm:t>
        <a:bodyPr/>
        <a:lstStyle/>
        <a:p>
          <a:endParaRPr lang="fr-FR"/>
        </a:p>
      </dgm:t>
    </dgm:pt>
    <dgm:pt modelId="{4DB3BB93-3C4B-474E-ADDF-3CA7D4ABE478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1600" dirty="0"/>
            <a:t>Présentation des différents modèles juridiques</a:t>
          </a:r>
        </a:p>
      </dgm:t>
    </dgm:pt>
    <dgm:pt modelId="{F283D336-F66C-4AD8-BCC0-53FA5B2185FA}" type="parTrans" cxnId="{0A52BE50-1FBF-4964-A611-EB308F7E8EAB}">
      <dgm:prSet/>
      <dgm:spPr/>
      <dgm:t>
        <a:bodyPr/>
        <a:lstStyle/>
        <a:p>
          <a:endParaRPr lang="fr-FR"/>
        </a:p>
      </dgm:t>
    </dgm:pt>
    <dgm:pt modelId="{DD7BDF7B-5060-4A76-86CE-2FE608E1F3BB}" type="sibTrans" cxnId="{0A52BE50-1FBF-4964-A611-EB308F7E8EAB}">
      <dgm:prSet/>
      <dgm:spPr/>
      <dgm:t>
        <a:bodyPr/>
        <a:lstStyle/>
        <a:p>
          <a:endParaRPr lang="fr-FR"/>
        </a:p>
      </dgm:t>
    </dgm:pt>
    <dgm:pt modelId="{2F2B342E-80C9-4F37-8EFA-54CA15C5C8DC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1600" dirty="0"/>
            <a:t>Réflexion sur les possibilités de regroupements</a:t>
          </a:r>
        </a:p>
      </dgm:t>
    </dgm:pt>
    <dgm:pt modelId="{37AF0C80-299E-49E3-815A-732FF713ABC9}" type="parTrans" cxnId="{23F75B13-3673-441D-89EB-DB5F9AD24B90}">
      <dgm:prSet/>
      <dgm:spPr/>
      <dgm:t>
        <a:bodyPr/>
        <a:lstStyle/>
        <a:p>
          <a:endParaRPr lang="fr-FR"/>
        </a:p>
      </dgm:t>
    </dgm:pt>
    <dgm:pt modelId="{F28EAB0D-05FB-4DCF-9472-1CC48BFAFD1C}" type="sibTrans" cxnId="{23F75B13-3673-441D-89EB-DB5F9AD24B90}">
      <dgm:prSet/>
      <dgm:spPr/>
      <dgm:t>
        <a:bodyPr/>
        <a:lstStyle/>
        <a:p>
          <a:endParaRPr lang="fr-FR"/>
        </a:p>
      </dgm:t>
    </dgm:pt>
    <dgm:pt modelId="{9DF4CB5D-ABC8-4381-B583-94183CE94C1F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1600" dirty="0"/>
            <a:t>Présentation et réflexion autour de la SCIC</a:t>
          </a:r>
        </a:p>
      </dgm:t>
    </dgm:pt>
    <dgm:pt modelId="{EA09239F-730F-4CC4-91CE-033060448BDE}" type="parTrans" cxnId="{2114FF19-0F2F-478A-AE76-F40AD13F67F2}">
      <dgm:prSet/>
      <dgm:spPr/>
      <dgm:t>
        <a:bodyPr/>
        <a:lstStyle/>
        <a:p>
          <a:endParaRPr lang="fr-FR"/>
        </a:p>
      </dgm:t>
    </dgm:pt>
    <dgm:pt modelId="{355C8614-DAB1-4F1D-871A-36D85F945361}" type="sibTrans" cxnId="{2114FF19-0F2F-478A-AE76-F40AD13F67F2}">
      <dgm:prSet/>
      <dgm:spPr/>
      <dgm:t>
        <a:bodyPr/>
        <a:lstStyle/>
        <a:p>
          <a:endParaRPr lang="fr-FR"/>
        </a:p>
      </dgm:t>
    </dgm:pt>
    <dgm:pt modelId="{8AC78374-9073-4E97-9C9A-9D5E16643028}">
      <dgm:prSet/>
      <dgm:spPr/>
      <dgm:t>
        <a:bodyPr/>
        <a:lstStyle/>
        <a:p>
          <a:pPr algn="just" eaLnBrk="1" latinLnBrk="0">
            <a:lnSpc>
              <a:spcPct val="100000"/>
            </a:lnSpc>
          </a:pPr>
          <a:endParaRPr lang="fr-FR" sz="1800" dirty="0"/>
        </a:p>
      </dgm:t>
    </dgm:pt>
    <dgm:pt modelId="{7D24912C-9AC3-41CC-843C-AF4AF4C602D4}" type="parTrans" cxnId="{D219BF9B-D0C7-49F6-8A94-6FE5006EA8B5}">
      <dgm:prSet/>
      <dgm:spPr/>
      <dgm:t>
        <a:bodyPr/>
        <a:lstStyle/>
        <a:p>
          <a:endParaRPr lang="fr-FR"/>
        </a:p>
      </dgm:t>
    </dgm:pt>
    <dgm:pt modelId="{6EAA49EB-3373-4ACF-BC84-80DFCD6A8550}" type="sibTrans" cxnId="{D219BF9B-D0C7-49F6-8A94-6FE5006EA8B5}">
      <dgm:prSet/>
      <dgm:spPr/>
      <dgm:t>
        <a:bodyPr/>
        <a:lstStyle/>
        <a:p>
          <a:endParaRPr lang="fr-FR"/>
        </a:p>
      </dgm:t>
    </dgm:pt>
    <dgm:pt modelId="{ED5613B8-8284-45D7-A570-ADDD523D8CA5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2400" b="1" dirty="0"/>
            <a:t>L’accueil et la gestion des patients agressifs en centre de santé </a:t>
          </a:r>
          <a:r>
            <a:rPr lang="fr-FR" sz="1800" dirty="0"/>
            <a:t>= </a:t>
          </a:r>
          <a:r>
            <a:rPr lang="fr-FR" sz="1800" b="1" dirty="0">
              <a:solidFill>
                <a:schemeClr val="accent1">
                  <a:lumMod val="50000"/>
                </a:schemeClr>
              </a:solidFill>
            </a:rPr>
            <a:t>à programmer</a:t>
          </a:r>
          <a:endParaRPr lang="fr-FR" sz="1800" dirty="0"/>
        </a:p>
      </dgm:t>
    </dgm:pt>
    <dgm:pt modelId="{AC5FFE13-89A5-4232-84D9-7ACEE6099699}" type="parTrans" cxnId="{82B77D01-C50E-441A-BD22-002CB32D8C57}">
      <dgm:prSet/>
      <dgm:spPr/>
      <dgm:t>
        <a:bodyPr/>
        <a:lstStyle/>
        <a:p>
          <a:endParaRPr lang="fr-FR"/>
        </a:p>
      </dgm:t>
    </dgm:pt>
    <dgm:pt modelId="{0B145A0A-9762-4105-838E-60D5996F89F5}" type="sibTrans" cxnId="{82B77D01-C50E-441A-BD22-002CB32D8C57}">
      <dgm:prSet/>
      <dgm:spPr/>
      <dgm:t>
        <a:bodyPr/>
        <a:lstStyle/>
        <a:p>
          <a:endParaRPr lang="fr-FR"/>
        </a:p>
      </dgm:t>
    </dgm:pt>
    <dgm:pt modelId="{84EA3BD5-BF9E-4129-BF52-3D0950B5B1CC}">
      <dgm:prSet/>
      <dgm:spPr/>
      <dgm:t>
        <a:bodyPr/>
        <a:lstStyle/>
        <a:p>
          <a:pPr algn="just" eaLnBrk="1" latinLnBrk="0">
            <a:lnSpc>
              <a:spcPct val="100000"/>
            </a:lnSpc>
          </a:pPr>
          <a:endParaRPr lang="fr-FR" sz="1800" dirty="0"/>
        </a:p>
      </dgm:t>
    </dgm:pt>
    <dgm:pt modelId="{6689E41F-A599-4903-8A6A-79DE0041D4D6}" type="parTrans" cxnId="{383E1561-561F-43A1-8B78-B2D13911779E}">
      <dgm:prSet/>
      <dgm:spPr/>
      <dgm:t>
        <a:bodyPr/>
        <a:lstStyle/>
        <a:p>
          <a:endParaRPr lang="fr-FR"/>
        </a:p>
      </dgm:t>
    </dgm:pt>
    <dgm:pt modelId="{F17222ED-651C-46BD-8965-6C8DBE49F230}" type="sibTrans" cxnId="{383E1561-561F-43A1-8B78-B2D13911779E}">
      <dgm:prSet/>
      <dgm:spPr/>
      <dgm:t>
        <a:bodyPr/>
        <a:lstStyle/>
        <a:p>
          <a:endParaRPr lang="fr-FR"/>
        </a:p>
      </dgm:t>
    </dgm:pt>
    <dgm:pt modelId="{28DC0C0F-41C7-493C-86FF-88C2A631CF04}">
      <dgm:prSet custT="1"/>
      <dgm:spPr/>
      <dgm:t>
        <a:bodyPr/>
        <a:lstStyle/>
        <a:p>
          <a:pPr algn="just" eaLnBrk="1" latinLnBrk="0">
            <a:lnSpc>
              <a:spcPct val="100000"/>
            </a:lnSpc>
          </a:pPr>
          <a:r>
            <a:rPr lang="fr-FR" sz="2400" b="1" dirty="0"/>
            <a:t>Les CPTS et la prise en charge des soins non programmés </a:t>
          </a:r>
          <a:r>
            <a:rPr lang="fr-FR" sz="1800" dirty="0"/>
            <a:t>= </a:t>
          </a:r>
          <a:r>
            <a:rPr lang="fr-FR" sz="1800" b="1" dirty="0">
              <a:solidFill>
                <a:schemeClr val="accent1">
                  <a:lumMod val="50000"/>
                </a:schemeClr>
              </a:solidFill>
            </a:rPr>
            <a:t>à programmer</a:t>
          </a:r>
          <a:endParaRPr lang="fr-FR" sz="1800" dirty="0"/>
        </a:p>
      </dgm:t>
    </dgm:pt>
    <dgm:pt modelId="{A407FDB8-1CC1-4F33-917B-516A5A063B9C}" type="parTrans" cxnId="{DF2FE754-B60D-4CB9-820B-9762B3AF8081}">
      <dgm:prSet/>
      <dgm:spPr/>
      <dgm:t>
        <a:bodyPr/>
        <a:lstStyle/>
        <a:p>
          <a:endParaRPr lang="fr-FR"/>
        </a:p>
      </dgm:t>
    </dgm:pt>
    <dgm:pt modelId="{47785660-A818-4551-B837-8788B3501990}" type="sibTrans" cxnId="{DF2FE754-B60D-4CB9-820B-9762B3AF8081}">
      <dgm:prSet/>
      <dgm:spPr/>
      <dgm:t>
        <a:bodyPr/>
        <a:lstStyle/>
        <a:p>
          <a:endParaRPr lang="fr-FR"/>
        </a:p>
      </dgm:t>
    </dgm:pt>
    <dgm:pt modelId="{C538F4B6-6EE1-45BC-A74F-DEFB7D8C367A}" type="pres">
      <dgm:prSet presAssocID="{BBE56E1B-9B02-47EE-8734-DB30A588BA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6F84CC-5FEA-4D31-BD8C-F910A32C6053}" type="pres">
      <dgm:prSet presAssocID="{7F43B5C0-B31B-47AD-9A9E-FAC4D59D4F6C}" presName="parentLin" presStyleCnt="0"/>
      <dgm:spPr/>
    </dgm:pt>
    <dgm:pt modelId="{B08D1038-A57F-4317-879B-09B0D4F3AE3A}" type="pres">
      <dgm:prSet presAssocID="{7F43B5C0-B31B-47AD-9A9E-FAC4D59D4F6C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D87724C7-3B87-46A4-A475-D07F01A8E2E9}" type="pres">
      <dgm:prSet presAssocID="{7F43B5C0-B31B-47AD-9A9E-FAC4D59D4F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73F502-9249-43FA-B115-AABEA2379A7C}" type="pres">
      <dgm:prSet presAssocID="{7F43B5C0-B31B-47AD-9A9E-FAC4D59D4F6C}" presName="negativeSpace" presStyleCnt="0"/>
      <dgm:spPr/>
    </dgm:pt>
    <dgm:pt modelId="{0F668701-694F-4F8A-8477-243ABCEA67B6}" type="pres">
      <dgm:prSet presAssocID="{7F43B5C0-B31B-47AD-9A9E-FAC4D59D4F6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047CCB-84C5-490B-9288-1CAB9C3F805A}" type="presOf" srcId="{28DC0C0F-41C7-493C-86FF-88C2A631CF04}" destId="{0F668701-694F-4F8A-8477-243ABCEA67B6}" srcOrd="0" destOrd="7" presId="urn:microsoft.com/office/officeart/2005/8/layout/list1"/>
    <dgm:cxn modelId="{82B77D01-C50E-441A-BD22-002CB32D8C57}" srcId="{7F43B5C0-B31B-47AD-9A9E-FAC4D59D4F6C}" destId="{ED5613B8-8284-45D7-A570-ADDD523D8CA5}" srcOrd="1" destOrd="0" parTransId="{AC5FFE13-89A5-4232-84D9-7ACEE6099699}" sibTransId="{0B145A0A-9762-4105-838E-60D5996F89F5}"/>
    <dgm:cxn modelId="{DF2FE754-B60D-4CB9-820B-9762B3AF8081}" srcId="{7F43B5C0-B31B-47AD-9A9E-FAC4D59D4F6C}" destId="{28DC0C0F-41C7-493C-86FF-88C2A631CF04}" srcOrd="3" destOrd="0" parTransId="{A407FDB8-1CC1-4F33-917B-516A5A063B9C}" sibTransId="{47785660-A818-4551-B837-8788B3501990}"/>
    <dgm:cxn modelId="{22082DA5-6BC8-4635-8579-D4B6DA9E21C6}" type="presOf" srcId="{ED5613B8-8284-45D7-A570-ADDD523D8CA5}" destId="{0F668701-694F-4F8A-8477-243ABCEA67B6}" srcOrd="0" destOrd="5" presId="urn:microsoft.com/office/officeart/2005/8/layout/list1"/>
    <dgm:cxn modelId="{51B0C1D3-E165-4416-9895-4794BB7892BC}" type="presOf" srcId="{7F43B5C0-B31B-47AD-9A9E-FAC4D59D4F6C}" destId="{B08D1038-A57F-4317-879B-09B0D4F3AE3A}" srcOrd="0" destOrd="0" presId="urn:microsoft.com/office/officeart/2005/8/layout/list1"/>
    <dgm:cxn modelId="{A64C5F16-89F7-4EE3-8A57-8391C100740E}" type="presOf" srcId="{84EA3BD5-BF9E-4129-BF52-3D0950B5B1CC}" destId="{0F668701-694F-4F8A-8477-243ABCEA67B6}" srcOrd="0" destOrd="6" presId="urn:microsoft.com/office/officeart/2005/8/layout/list1"/>
    <dgm:cxn modelId="{954A010A-0246-4D68-8394-4FEA1400CB7A}" srcId="{7F43B5C0-B31B-47AD-9A9E-FAC4D59D4F6C}" destId="{5C3CBAAD-BF7A-4551-B223-BC2851677538}" srcOrd="0" destOrd="0" parTransId="{E9E8D268-EE69-42BC-9B44-06D83FA8EFA9}" sibTransId="{0755C528-0717-4D0F-B665-B31F17EC34D3}"/>
    <dgm:cxn modelId="{126866A3-CA7A-46D6-874D-19B38C00100F}" type="presOf" srcId="{9DF4CB5D-ABC8-4381-B583-94183CE94C1F}" destId="{0F668701-694F-4F8A-8477-243ABCEA67B6}" srcOrd="0" destOrd="3" presId="urn:microsoft.com/office/officeart/2005/8/layout/list1"/>
    <dgm:cxn modelId="{17C7A8AD-766E-45C7-9218-F0C77FA637BF}" type="presOf" srcId="{4DB3BB93-3C4B-474E-ADDF-3CA7D4ABE478}" destId="{0F668701-694F-4F8A-8477-243ABCEA67B6}" srcOrd="0" destOrd="1" presId="urn:microsoft.com/office/officeart/2005/8/layout/list1"/>
    <dgm:cxn modelId="{2114FF19-0F2F-478A-AE76-F40AD13F67F2}" srcId="{5C3CBAAD-BF7A-4551-B223-BC2851677538}" destId="{9DF4CB5D-ABC8-4381-B583-94183CE94C1F}" srcOrd="2" destOrd="0" parTransId="{EA09239F-730F-4CC4-91CE-033060448BDE}" sibTransId="{355C8614-DAB1-4F1D-871A-36D85F945361}"/>
    <dgm:cxn modelId="{9AFACBBF-3121-46B0-B672-B97846A9CC50}" type="presOf" srcId="{2F2B342E-80C9-4F37-8EFA-54CA15C5C8DC}" destId="{0F668701-694F-4F8A-8477-243ABCEA67B6}" srcOrd="0" destOrd="2" presId="urn:microsoft.com/office/officeart/2005/8/layout/list1"/>
    <dgm:cxn modelId="{383E1561-561F-43A1-8B78-B2D13911779E}" srcId="{7F43B5C0-B31B-47AD-9A9E-FAC4D59D4F6C}" destId="{84EA3BD5-BF9E-4129-BF52-3D0950B5B1CC}" srcOrd="2" destOrd="0" parTransId="{6689E41F-A599-4903-8A6A-79DE0041D4D6}" sibTransId="{F17222ED-651C-46BD-8965-6C8DBE49F230}"/>
    <dgm:cxn modelId="{23F75B13-3673-441D-89EB-DB5F9AD24B90}" srcId="{5C3CBAAD-BF7A-4551-B223-BC2851677538}" destId="{2F2B342E-80C9-4F37-8EFA-54CA15C5C8DC}" srcOrd="1" destOrd="0" parTransId="{37AF0C80-299E-49E3-815A-732FF713ABC9}" sibTransId="{F28EAB0D-05FB-4DCF-9472-1CC48BFAFD1C}"/>
    <dgm:cxn modelId="{0A52BE50-1FBF-4964-A611-EB308F7E8EAB}" srcId="{5C3CBAAD-BF7A-4551-B223-BC2851677538}" destId="{4DB3BB93-3C4B-474E-ADDF-3CA7D4ABE478}" srcOrd="0" destOrd="0" parTransId="{F283D336-F66C-4AD8-BCC0-53FA5B2185FA}" sibTransId="{DD7BDF7B-5060-4A76-86CE-2FE608E1F3BB}"/>
    <dgm:cxn modelId="{2BAC9DDB-1FCC-4AE7-A388-F7FC0A902EED}" srcId="{BBE56E1B-9B02-47EE-8734-DB30A588BA67}" destId="{7F43B5C0-B31B-47AD-9A9E-FAC4D59D4F6C}" srcOrd="0" destOrd="0" parTransId="{90005B04-DCAC-4D6D-B61D-6423406D57E9}" sibTransId="{C1965174-2029-4996-8352-E922F4F5BAC4}"/>
    <dgm:cxn modelId="{1E6CCDD1-63D2-424A-9655-7E71F5D70137}" type="presOf" srcId="{BBE56E1B-9B02-47EE-8734-DB30A588BA67}" destId="{C538F4B6-6EE1-45BC-A74F-DEFB7D8C367A}" srcOrd="0" destOrd="0" presId="urn:microsoft.com/office/officeart/2005/8/layout/list1"/>
    <dgm:cxn modelId="{9D8047BF-4DD3-45F2-9269-0401E8B183F8}" type="presOf" srcId="{7F43B5C0-B31B-47AD-9A9E-FAC4D59D4F6C}" destId="{D87724C7-3B87-46A4-A475-D07F01A8E2E9}" srcOrd="1" destOrd="0" presId="urn:microsoft.com/office/officeart/2005/8/layout/list1"/>
    <dgm:cxn modelId="{3418D2AF-D419-4EE0-8342-4F03FBE22955}" type="presOf" srcId="{8AC78374-9073-4E97-9C9A-9D5E16643028}" destId="{0F668701-694F-4F8A-8477-243ABCEA67B6}" srcOrd="0" destOrd="4" presId="urn:microsoft.com/office/officeart/2005/8/layout/list1"/>
    <dgm:cxn modelId="{45C57DB6-89A9-4218-8FD6-B151685C5507}" type="presOf" srcId="{5C3CBAAD-BF7A-4551-B223-BC2851677538}" destId="{0F668701-694F-4F8A-8477-243ABCEA67B6}" srcOrd="0" destOrd="0" presId="urn:microsoft.com/office/officeart/2005/8/layout/list1"/>
    <dgm:cxn modelId="{D219BF9B-D0C7-49F6-8A94-6FE5006EA8B5}" srcId="{5C3CBAAD-BF7A-4551-B223-BC2851677538}" destId="{8AC78374-9073-4E97-9C9A-9D5E16643028}" srcOrd="3" destOrd="0" parTransId="{7D24912C-9AC3-41CC-843C-AF4AF4C602D4}" sibTransId="{6EAA49EB-3373-4ACF-BC84-80DFCD6A8550}"/>
    <dgm:cxn modelId="{F60D1C87-3B41-4BAD-942E-46C01AF3FA6F}" type="presParOf" srcId="{C538F4B6-6EE1-45BC-A74F-DEFB7D8C367A}" destId="{E76F84CC-5FEA-4D31-BD8C-F910A32C6053}" srcOrd="0" destOrd="0" presId="urn:microsoft.com/office/officeart/2005/8/layout/list1"/>
    <dgm:cxn modelId="{E11FC986-330D-43DD-8EFB-29261F658654}" type="presParOf" srcId="{E76F84CC-5FEA-4D31-BD8C-F910A32C6053}" destId="{B08D1038-A57F-4317-879B-09B0D4F3AE3A}" srcOrd="0" destOrd="0" presId="urn:microsoft.com/office/officeart/2005/8/layout/list1"/>
    <dgm:cxn modelId="{C72207CE-2550-4175-BC97-461CD20ABE4C}" type="presParOf" srcId="{E76F84CC-5FEA-4D31-BD8C-F910A32C6053}" destId="{D87724C7-3B87-46A4-A475-D07F01A8E2E9}" srcOrd="1" destOrd="0" presId="urn:microsoft.com/office/officeart/2005/8/layout/list1"/>
    <dgm:cxn modelId="{4C551CE0-EEB2-451A-8872-768DD14AEDDD}" type="presParOf" srcId="{C538F4B6-6EE1-45BC-A74F-DEFB7D8C367A}" destId="{0573F502-9249-43FA-B115-AABEA2379A7C}" srcOrd="1" destOrd="0" presId="urn:microsoft.com/office/officeart/2005/8/layout/list1"/>
    <dgm:cxn modelId="{DCBFF5ED-FA73-42C8-9271-24EE9EFDDFBE}" type="presParOf" srcId="{C538F4B6-6EE1-45BC-A74F-DEFB7D8C367A}" destId="{0F668701-694F-4F8A-8477-243ABCEA67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E56E1B-9B02-47EE-8734-DB30A588BA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43B5C0-B31B-47AD-9A9E-FAC4D59D4F6C}">
      <dgm:prSet/>
      <dgm:spPr/>
      <dgm:t>
        <a:bodyPr/>
        <a:lstStyle/>
        <a:p>
          <a:pPr eaLnBrk="1" latinLnBrk="0"/>
          <a:r>
            <a:rPr lang="fr-FR" altLang="fr-FR" dirty="0"/>
            <a:t>Participer à une commission </a:t>
          </a:r>
        </a:p>
      </dgm:t>
    </dgm:pt>
    <dgm:pt modelId="{90005B04-DCAC-4D6D-B61D-6423406D57E9}" type="parTrans" cxnId="{2BAC9DDB-1FCC-4AE7-A388-F7FC0A902EED}">
      <dgm:prSet/>
      <dgm:spPr/>
      <dgm:t>
        <a:bodyPr/>
        <a:lstStyle/>
        <a:p>
          <a:endParaRPr lang="fr-FR"/>
        </a:p>
      </dgm:t>
    </dgm:pt>
    <dgm:pt modelId="{C1965174-2029-4996-8352-E922F4F5BAC4}" type="sibTrans" cxnId="{2BAC9DDB-1FCC-4AE7-A388-F7FC0A902EED}">
      <dgm:prSet/>
      <dgm:spPr/>
      <dgm:t>
        <a:bodyPr/>
        <a:lstStyle/>
        <a:p>
          <a:endParaRPr lang="fr-FR"/>
        </a:p>
      </dgm:t>
    </dgm:pt>
    <dgm:pt modelId="{588547B8-1515-4684-BA48-515E272E4683}">
      <dgm:prSet/>
      <dgm:spPr/>
      <dgm:t>
        <a:bodyPr/>
        <a:lstStyle/>
        <a:p>
          <a:pPr eaLnBrk="1" latinLnBrk="0"/>
          <a:r>
            <a:rPr lang="fr-FR" altLang="fr-FR" dirty="0"/>
            <a:t>Ecrire des articles pour la lettre d’information</a:t>
          </a:r>
        </a:p>
      </dgm:t>
    </dgm:pt>
    <dgm:pt modelId="{4B93DAD3-0431-407B-BA90-18C1E5F31D19}" type="parTrans" cxnId="{37044444-77AD-46B4-96AB-BDD0AFDC1558}">
      <dgm:prSet/>
      <dgm:spPr/>
      <dgm:t>
        <a:bodyPr/>
        <a:lstStyle/>
        <a:p>
          <a:endParaRPr lang="fr-FR"/>
        </a:p>
      </dgm:t>
    </dgm:pt>
    <dgm:pt modelId="{E1F9AC4C-C6BB-4BE7-BD77-175E3CDDF6F6}" type="sibTrans" cxnId="{37044444-77AD-46B4-96AB-BDD0AFDC1558}">
      <dgm:prSet/>
      <dgm:spPr/>
      <dgm:t>
        <a:bodyPr/>
        <a:lstStyle/>
        <a:p>
          <a:endParaRPr lang="fr-FR"/>
        </a:p>
      </dgm:t>
    </dgm:pt>
    <dgm:pt modelId="{D9823310-58DE-44B8-A080-2CC60490E101}">
      <dgm:prSet/>
      <dgm:spPr/>
      <dgm:t>
        <a:bodyPr/>
        <a:lstStyle/>
        <a:p>
          <a:pPr eaLnBrk="1" latinLnBrk="0"/>
          <a:r>
            <a:rPr lang="fr-FR" altLang="fr-FR" dirty="0"/>
            <a:t>Représenter les centres de santé</a:t>
          </a:r>
        </a:p>
      </dgm:t>
    </dgm:pt>
    <dgm:pt modelId="{680AB026-F86B-4F47-9A6D-E5BD584EB122}" type="parTrans" cxnId="{40BB1FEC-EA04-45F5-B3D6-B288E1562EAE}">
      <dgm:prSet/>
      <dgm:spPr/>
      <dgm:t>
        <a:bodyPr/>
        <a:lstStyle/>
        <a:p>
          <a:endParaRPr lang="fr-FR"/>
        </a:p>
      </dgm:t>
    </dgm:pt>
    <dgm:pt modelId="{BF9D40B1-8CE6-43D0-93FA-2EE526D10A04}" type="sibTrans" cxnId="{40BB1FEC-EA04-45F5-B3D6-B288E1562EAE}">
      <dgm:prSet/>
      <dgm:spPr/>
      <dgm:t>
        <a:bodyPr/>
        <a:lstStyle/>
        <a:p>
          <a:endParaRPr lang="fr-FR"/>
        </a:p>
      </dgm:t>
    </dgm:pt>
    <dgm:pt modelId="{21E12321-C736-4E4B-9C18-A5D2673B3B1F}">
      <dgm:prSet/>
      <dgm:spPr/>
      <dgm:t>
        <a:bodyPr/>
        <a:lstStyle/>
        <a:p>
          <a:pPr eaLnBrk="1" latinLnBrk="0"/>
          <a:r>
            <a:rPr lang="fr-FR" altLang="fr-FR" dirty="0"/>
            <a:t>Faire remonter vos besoins,  des informations pouvant concerner d’autres CDS sur votre territoire</a:t>
          </a:r>
        </a:p>
      </dgm:t>
    </dgm:pt>
    <dgm:pt modelId="{3E906F64-6EAD-40DB-912D-52667AF548AB}" type="parTrans" cxnId="{72C92613-189F-4958-9F3E-DDA64623E6C6}">
      <dgm:prSet/>
      <dgm:spPr/>
      <dgm:t>
        <a:bodyPr/>
        <a:lstStyle/>
        <a:p>
          <a:endParaRPr lang="fr-FR"/>
        </a:p>
      </dgm:t>
    </dgm:pt>
    <dgm:pt modelId="{D9FA3BA7-0594-47ED-A716-B2DE57FBDBD9}" type="sibTrans" cxnId="{72C92613-189F-4958-9F3E-DDA64623E6C6}">
      <dgm:prSet/>
      <dgm:spPr/>
      <dgm:t>
        <a:bodyPr/>
        <a:lstStyle/>
        <a:p>
          <a:endParaRPr lang="fr-FR"/>
        </a:p>
      </dgm:t>
    </dgm:pt>
    <dgm:pt modelId="{C538F4B6-6EE1-45BC-A74F-DEFB7D8C367A}" type="pres">
      <dgm:prSet presAssocID="{BBE56E1B-9B02-47EE-8734-DB30A588BA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6F84CC-5FEA-4D31-BD8C-F910A32C6053}" type="pres">
      <dgm:prSet presAssocID="{7F43B5C0-B31B-47AD-9A9E-FAC4D59D4F6C}" presName="parentLin" presStyleCnt="0"/>
      <dgm:spPr/>
    </dgm:pt>
    <dgm:pt modelId="{B08D1038-A57F-4317-879B-09B0D4F3AE3A}" type="pres">
      <dgm:prSet presAssocID="{7F43B5C0-B31B-47AD-9A9E-FAC4D59D4F6C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D87724C7-3B87-46A4-A475-D07F01A8E2E9}" type="pres">
      <dgm:prSet presAssocID="{7F43B5C0-B31B-47AD-9A9E-FAC4D59D4F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73F502-9249-43FA-B115-AABEA2379A7C}" type="pres">
      <dgm:prSet presAssocID="{7F43B5C0-B31B-47AD-9A9E-FAC4D59D4F6C}" presName="negativeSpace" presStyleCnt="0"/>
      <dgm:spPr/>
    </dgm:pt>
    <dgm:pt modelId="{0F668701-694F-4F8A-8477-243ABCEA67B6}" type="pres">
      <dgm:prSet presAssocID="{7F43B5C0-B31B-47AD-9A9E-FAC4D59D4F6C}" presName="childText" presStyleLbl="conFgAcc1" presStyleIdx="0" presStyleCnt="4">
        <dgm:presLayoutVars>
          <dgm:bulletEnabled val="1"/>
        </dgm:presLayoutVars>
      </dgm:prSet>
      <dgm:spPr/>
    </dgm:pt>
    <dgm:pt modelId="{41E5B794-B36D-44E1-8F3E-369A2CD9BFC3}" type="pres">
      <dgm:prSet presAssocID="{C1965174-2029-4996-8352-E922F4F5BAC4}" presName="spaceBetweenRectangles" presStyleCnt="0"/>
      <dgm:spPr/>
    </dgm:pt>
    <dgm:pt modelId="{B7019640-373A-41BC-ABDC-C0FBB4BB25A4}" type="pres">
      <dgm:prSet presAssocID="{588547B8-1515-4684-BA48-515E272E4683}" presName="parentLin" presStyleCnt="0"/>
      <dgm:spPr/>
    </dgm:pt>
    <dgm:pt modelId="{99B3461A-9398-4CD3-B7F8-696DB85CF498}" type="pres">
      <dgm:prSet presAssocID="{588547B8-1515-4684-BA48-515E272E4683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89D6A3BB-373B-49BD-93E3-6A1C46B7917E}" type="pres">
      <dgm:prSet presAssocID="{588547B8-1515-4684-BA48-515E272E46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BEB65E-A28B-4B8E-B0EC-0BDC7121567B}" type="pres">
      <dgm:prSet presAssocID="{588547B8-1515-4684-BA48-515E272E4683}" presName="negativeSpace" presStyleCnt="0"/>
      <dgm:spPr/>
    </dgm:pt>
    <dgm:pt modelId="{5F96B23E-9FD9-4B44-8BDC-A42F89E3315B}" type="pres">
      <dgm:prSet presAssocID="{588547B8-1515-4684-BA48-515E272E4683}" presName="childText" presStyleLbl="conFgAcc1" presStyleIdx="1" presStyleCnt="4">
        <dgm:presLayoutVars>
          <dgm:bulletEnabled val="1"/>
        </dgm:presLayoutVars>
      </dgm:prSet>
      <dgm:spPr/>
    </dgm:pt>
    <dgm:pt modelId="{6BD97DC8-DC27-4298-A468-AD373820F363}" type="pres">
      <dgm:prSet presAssocID="{E1F9AC4C-C6BB-4BE7-BD77-175E3CDDF6F6}" presName="spaceBetweenRectangles" presStyleCnt="0"/>
      <dgm:spPr/>
    </dgm:pt>
    <dgm:pt modelId="{4BA0576E-6D84-4ADD-8577-F6A387895898}" type="pres">
      <dgm:prSet presAssocID="{21E12321-C736-4E4B-9C18-A5D2673B3B1F}" presName="parentLin" presStyleCnt="0"/>
      <dgm:spPr/>
    </dgm:pt>
    <dgm:pt modelId="{BC55145B-C5DD-45BF-94C0-578B5A5FEF11}" type="pres">
      <dgm:prSet presAssocID="{21E12321-C736-4E4B-9C18-A5D2673B3B1F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B90E7601-40E4-49B6-81A9-6EB2C70015CE}" type="pres">
      <dgm:prSet presAssocID="{21E12321-C736-4E4B-9C18-A5D2673B3B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C9CD13-5C04-4D7F-A696-6F11A94177EA}" type="pres">
      <dgm:prSet presAssocID="{21E12321-C736-4E4B-9C18-A5D2673B3B1F}" presName="negativeSpace" presStyleCnt="0"/>
      <dgm:spPr/>
    </dgm:pt>
    <dgm:pt modelId="{6583878B-0A0A-4D12-8E38-E45F78818E6E}" type="pres">
      <dgm:prSet presAssocID="{21E12321-C736-4E4B-9C18-A5D2673B3B1F}" presName="childText" presStyleLbl="conFgAcc1" presStyleIdx="2" presStyleCnt="4">
        <dgm:presLayoutVars>
          <dgm:bulletEnabled val="1"/>
        </dgm:presLayoutVars>
      </dgm:prSet>
      <dgm:spPr/>
    </dgm:pt>
    <dgm:pt modelId="{EE2833A9-2D66-4516-AD29-500E2A60DEB0}" type="pres">
      <dgm:prSet presAssocID="{D9FA3BA7-0594-47ED-A716-B2DE57FBDBD9}" presName="spaceBetweenRectangles" presStyleCnt="0"/>
      <dgm:spPr/>
    </dgm:pt>
    <dgm:pt modelId="{A4825CA8-8BA8-460D-8F57-C0DE1399C1F3}" type="pres">
      <dgm:prSet presAssocID="{D9823310-58DE-44B8-A080-2CC60490E101}" presName="parentLin" presStyleCnt="0"/>
      <dgm:spPr/>
    </dgm:pt>
    <dgm:pt modelId="{09516CBC-9A2C-47D0-ABD7-BF08DE77DC1E}" type="pres">
      <dgm:prSet presAssocID="{D9823310-58DE-44B8-A080-2CC60490E101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A8A2EA3F-EE69-47A5-84B1-219EC9A87C07}" type="pres">
      <dgm:prSet presAssocID="{D9823310-58DE-44B8-A080-2CC60490E1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2B6288-9F43-42FD-A60E-C656A73F4CFD}" type="pres">
      <dgm:prSet presAssocID="{D9823310-58DE-44B8-A080-2CC60490E101}" presName="negativeSpace" presStyleCnt="0"/>
      <dgm:spPr/>
    </dgm:pt>
    <dgm:pt modelId="{D037EC81-CF6E-4727-9C0E-BEEBA185C770}" type="pres">
      <dgm:prSet presAssocID="{D9823310-58DE-44B8-A080-2CC60490E10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3DE30A3-5D48-430D-ABF8-8D27090EBEBE}" type="presOf" srcId="{21E12321-C736-4E4B-9C18-A5D2673B3B1F}" destId="{B90E7601-40E4-49B6-81A9-6EB2C70015CE}" srcOrd="1" destOrd="0" presId="urn:microsoft.com/office/officeart/2005/8/layout/list1"/>
    <dgm:cxn modelId="{AB9B5796-701E-4FE2-B7F4-B936D4DF0206}" type="presOf" srcId="{7F43B5C0-B31B-47AD-9A9E-FAC4D59D4F6C}" destId="{B08D1038-A57F-4317-879B-09B0D4F3AE3A}" srcOrd="0" destOrd="0" presId="urn:microsoft.com/office/officeart/2005/8/layout/list1"/>
    <dgm:cxn modelId="{72C92613-189F-4958-9F3E-DDA64623E6C6}" srcId="{BBE56E1B-9B02-47EE-8734-DB30A588BA67}" destId="{21E12321-C736-4E4B-9C18-A5D2673B3B1F}" srcOrd="2" destOrd="0" parTransId="{3E906F64-6EAD-40DB-912D-52667AF548AB}" sibTransId="{D9FA3BA7-0594-47ED-A716-B2DE57FBDBD9}"/>
    <dgm:cxn modelId="{611AA618-7C04-46A6-94F7-C9C2ACA5B9BF}" type="presOf" srcId="{7F43B5C0-B31B-47AD-9A9E-FAC4D59D4F6C}" destId="{D87724C7-3B87-46A4-A475-D07F01A8E2E9}" srcOrd="1" destOrd="0" presId="urn:microsoft.com/office/officeart/2005/8/layout/list1"/>
    <dgm:cxn modelId="{40BB1FEC-EA04-45F5-B3D6-B288E1562EAE}" srcId="{BBE56E1B-9B02-47EE-8734-DB30A588BA67}" destId="{D9823310-58DE-44B8-A080-2CC60490E101}" srcOrd="3" destOrd="0" parTransId="{680AB026-F86B-4F47-9A6D-E5BD584EB122}" sibTransId="{BF9D40B1-8CE6-43D0-93FA-2EE526D10A04}"/>
    <dgm:cxn modelId="{37044444-77AD-46B4-96AB-BDD0AFDC1558}" srcId="{BBE56E1B-9B02-47EE-8734-DB30A588BA67}" destId="{588547B8-1515-4684-BA48-515E272E4683}" srcOrd="1" destOrd="0" parTransId="{4B93DAD3-0431-407B-BA90-18C1E5F31D19}" sibTransId="{E1F9AC4C-C6BB-4BE7-BD77-175E3CDDF6F6}"/>
    <dgm:cxn modelId="{F86700E0-628C-4C5F-8AA6-442A2397DC26}" type="presOf" srcId="{D9823310-58DE-44B8-A080-2CC60490E101}" destId="{09516CBC-9A2C-47D0-ABD7-BF08DE77DC1E}" srcOrd="0" destOrd="0" presId="urn:microsoft.com/office/officeart/2005/8/layout/list1"/>
    <dgm:cxn modelId="{392C85EA-77EB-47EC-9FF0-07486633B84B}" type="presOf" srcId="{588547B8-1515-4684-BA48-515E272E4683}" destId="{89D6A3BB-373B-49BD-93E3-6A1C46B7917E}" srcOrd="1" destOrd="0" presId="urn:microsoft.com/office/officeart/2005/8/layout/list1"/>
    <dgm:cxn modelId="{51EC4B91-534D-4D1E-AADF-7FA5DB74AEC9}" type="presOf" srcId="{21E12321-C736-4E4B-9C18-A5D2673B3B1F}" destId="{BC55145B-C5DD-45BF-94C0-578B5A5FEF11}" srcOrd="0" destOrd="0" presId="urn:microsoft.com/office/officeart/2005/8/layout/list1"/>
    <dgm:cxn modelId="{2BAC9DDB-1FCC-4AE7-A388-F7FC0A902EED}" srcId="{BBE56E1B-9B02-47EE-8734-DB30A588BA67}" destId="{7F43B5C0-B31B-47AD-9A9E-FAC4D59D4F6C}" srcOrd="0" destOrd="0" parTransId="{90005B04-DCAC-4D6D-B61D-6423406D57E9}" sibTransId="{C1965174-2029-4996-8352-E922F4F5BAC4}"/>
    <dgm:cxn modelId="{72DACFE8-9F04-41F3-89B3-BA18984C14FD}" type="presOf" srcId="{D9823310-58DE-44B8-A080-2CC60490E101}" destId="{A8A2EA3F-EE69-47A5-84B1-219EC9A87C07}" srcOrd="1" destOrd="0" presId="urn:microsoft.com/office/officeart/2005/8/layout/list1"/>
    <dgm:cxn modelId="{94C5E244-F67D-4E6D-924E-B746EAEE568E}" type="presOf" srcId="{BBE56E1B-9B02-47EE-8734-DB30A588BA67}" destId="{C538F4B6-6EE1-45BC-A74F-DEFB7D8C367A}" srcOrd="0" destOrd="0" presId="urn:microsoft.com/office/officeart/2005/8/layout/list1"/>
    <dgm:cxn modelId="{4C3E5F9E-E23D-4046-A05D-75E76E988E40}" type="presOf" srcId="{588547B8-1515-4684-BA48-515E272E4683}" destId="{99B3461A-9398-4CD3-B7F8-696DB85CF498}" srcOrd="0" destOrd="0" presId="urn:microsoft.com/office/officeart/2005/8/layout/list1"/>
    <dgm:cxn modelId="{CF4B0587-1BC1-402C-8948-8EC821E7821B}" type="presParOf" srcId="{C538F4B6-6EE1-45BC-A74F-DEFB7D8C367A}" destId="{E76F84CC-5FEA-4D31-BD8C-F910A32C6053}" srcOrd="0" destOrd="0" presId="urn:microsoft.com/office/officeart/2005/8/layout/list1"/>
    <dgm:cxn modelId="{8DF396D6-67FD-4DBF-98B0-93A091BCD41D}" type="presParOf" srcId="{E76F84CC-5FEA-4D31-BD8C-F910A32C6053}" destId="{B08D1038-A57F-4317-879B-09B0D4F3AE3A}" srcOrd="0" destOrd="0" presId="urn:microsoft.com/office/officeart/2005/8/layout/list1"/>
    <dgm:cxn modelId="{E52CC328-7190-4643-8682-5BEE3DD7204E}" type="presParOf" srcId="{E76F84CC-5FEA-4D31-BD8C-F910A32C6053}" destId="{D87724C7-3B87-46A4-A475-D07F01A8E2E9}" srcOrd="1" destOrd="0" presId="urn:microsoft.com/office/officeart/2005/8/layout/list1"/>
    <dgm:cxn modelId="{C66DD622-918E-4927-A6F1-EF928FCEA2E1}" type="presParOf" srcId="{C538F4B6-6EE1-45BC-A74F-DEFB7D8C367A}" destId="{0573F502-9249-43FA-B115-AABEA2379A7C}" srcOrd="1" destOrd="0" presId="urn:microsoft.com/office/officeart/2005/8/layout/list1"/>
    <dgm:cxn modelId="{8419FEDF-40B2-4DE2-B22A-56DB6BF42ED8}" type="presParOf" srcId="{C538F4B6-6EE1-45BC-A74F-DEFB7D8C367A}" destId="{0F668701-694F-4F8A-8477-243ABCEA67B6}" srcOrd="2" destOrd="0" presId="urn:microsoft.com/office/officeart/2005/8/layout/list1"/>
    <dgm:cxn modelId="{DC45589C-C9F5-4F6E-AD51-F3A8014BCCB1}" type="presParOf" srcId="{C538F4B6-6EE1-45BC-A74F-DEFB7D8C367A}" destId="{41E5B794-B36D-44E1-8F3E-369A2CD9BFC3}" srcOrd="3" destOrd="0" presId="urn:microsoft.com/office/officeart/2005/8/layout/list1"/>
    <dgm:cxn modelId="{A59D5930-4CB4-4A7D-94BF-6EEB71DAF9A0}" type="presParOf" srcId="{C538F4B6-6EE1-45BC-A74F-DEFB7D8C367A}" destId="{B7019640-373A-41BC-ABDC-C0FBB4BB25A4}" srcOrd="4" destOrd="0" presId="urn:microsoft.com/office/officeart/2005/8/layout/list1"/>
    <dgm:cxn modelId="{4F404392-8520-4929-9911-EF605CA57732}" type="presParOf" srcId="{B7019640-373A-41BC-ABDC-C0FBB4BB25A4}" destId="{99B3461A-9398-4CD3-B7F8-696DB85CF498}" srcOrd="0" destOrd="0" presId="urn:microsoft.com/office/officeart/2005/8/layout/list1"/>
    <dgm:cxn modelId="{C8546B90-560A-43B8-9DBF-2A89A21FD4F4}" type="presParOf" srcId="{B7019640-373A-41BC-ABDC-C0FBB4BB25A4}" destId="{89D6A3BB-373B-49BD-93E3-6A1C46B7917E}" srcOrd="1" destOrd="0" presId="urn:microsoft.com/office/officeart/2005/8/layout/list1"/>
    <dgm:cxn modelId="{1E4E5740-52A2-4F20-9691-CD4B6EAED793}" type="presParOf" srcId="{C538F4B6-6EE1-45BC-A74F-DEFB7D8C367A}" destId="{38BEB65E-A28B-4B8E-B0EC-0BDC7121567B}" srcOrd="5" destOrd="0" presId="urn:microsoft.com/office/officeart/2005/8/layout/list1"/>
    <dgm:cxn modelId="{54631414-3EE0-45E4-82E9-0BAB20B7952A}" type="presParOf" srcId="{C538F4B6-6EE1-45BC-A74F-DEFB7D8C367A}" destId="{5F96B23E-9FD9-4B44-8BDC-A42F89E3315B}" srcOrd="6" destOrd="0" presId="urn:microsoft.com/office/officeart/2005/8/layout/list1"/>
    <dgm:cxn modelId="{26458D09-7DDF-4D22-8AA4-EA417B422D16}" type="presParOf" srcId="{C538F4B6-6EE1-45BC-A74F-DEFB7D8C367A}" destId="{6BD97DC8-DC27-4298-A468-AD373820F363}" srcOrd="7" destOrd="0" presId="urn:microsoft.com/office/officeart/2005/8/layout/list1"/>
    <dgm:cxn modelId="{84ADF84D-7BCE-49FF-8822-F38CD0C94017}" type="presParOf" srcId="{C538F4B6-6EE1-45BC-A74F-DEFB7D8C367A}" destId="{4BA0576E-6D84-4ADD-8577-F6A387895898}" srcOrd="8" destOrd="0" presId="urn:microsoft.com/office/officeart/2005/8/layout/list1"/>
    <dgm:cxn modelId="{5D9004FC-C458-4AA1-845B-13A298E3AD5B}" type="presParOf" srcId="{4BA0576E-6D84-4ADD-8577-F6A387895898}" destId="{BC55145B-C5DD-45BF-94C0-578B5A5FEF11}" srcOrd="0" destOrd="0" presId="urn:microsoft.com/office/officeart/2005/8/layout/list1"/>
    <dgm:cxn modelId="{3822C121-918C-441A-9754-1464DBE700C1}" type="presParOf" srcId="{4BA0576E-6D84-4ADD-8577-F6A387895898}" destId="{B90E7601-40E4-49B6-81A9-6EB2C70015CE}" srcOrd="1" destOrd="0" presId="urn:microsoft.com/office/officeart/2005/8/layout/list1"/>
    <dgm:cxn modelId="{C5133165-B423-408D-A141-3C68715FC07B}" type="presParOf" srcId="{C538F4B6-6EE1-45BC-A74F-DEFB7D8C367A}" destId="{9CC9CD13-5C04-4D7F-A696-6F11A94177EA}" srcOrd="9" destOrd="0" presId="urn:microsoft.com/office/officeart/2005/8/layout/list1"/>
    <dgm:cxn modelId="{D23F71EC-46E7-4394-B15C-24178B5F08A8}" type="presParOf" srcId="{C538F4B6-6EE1-45BC-A74F-DEFB7D8C367A}" destId="{6583878B-0A0A-4D12-8E38-E45F78818E6E}" srcOrd="10" destOrd="0" presId="urn:microsoft.com/office/officeart/2005/8/layout/list1"/>
    <dgm:cxn modelId="{3CEDCAB5-42CB-4FF9-8340-FA54425222C8}" type="presParOf" srcId="{C538F4B6-6EE1-45BC-A74F-DEFB7D8C367A}" destId="{EE2833A9-2D66-4516-AD29-500E2A60DEB0}" srcOrd="11" destOrd="0" presId="urn:microsoft.com/office/officeart/2005/8/layout/list1"/>
    <dgm:cxn modelId="{77CB79B9-7C04-4795-8867-1AAF038B6F88}" type="presParOf" srcId="{C538F4B6-6EE1-45BC-A74F-DEFB7D8C367A}" destId="{A4825CA8-8BA8-460D-8F57-C0DE1399C1F3}" srcOrd="12" destOrd="0" presId="urn:microsoft.com/office/officeart/2005/8/layout/list1"/>
    <dgm:cxn modelId="{94EBE149-6B07-4DC4-895A-C53DBE19F04B}" type="presParOf" srcId="{A4825CA8-8BA8-460D-8F57-C0DE1399C1F3}" destId="{09516CBC-9A2C-47D0-ABD7-BF08DE77DC1E}" srcOrd="0" destOrd="0" presId="urn:microsoft.com/office/officeart/2005/8/layout/list1"/>
    <dgm:cxn modelId="{08769A38-BB19-4784-BD53-ACA556A2D297}" type="presParOf" srcId="{A4825CA8-8BA8-460D-8F57-C0DE1399C1F3}" destId="{A8A2EA3F-EE69-47A5-84B1-219EC9A87C07}" srcOrd="1" destOrd="0" presId="urn:microsoft.com/office/officeart/2005/8/layout/list1"/>
    <dgm:cxn modelId="{8762B9DD-DD4C-47B2-8388-57AB9F1D2A69}" type="presParOf" srcId="{C538F4B6-6EE1-45BC-A74F-DEFB7D8C367A}" destId="{332B6288-9F43-42FD-A60E-C656A73F4CFD}" srcOrd="13" destOrd="0" presId="urn:microsoft.com/office/officeart/2005/8/layout/list1"/>
    <dgm:cxn modelId="{FF6CF6CD-5590-4595-8711-99281DCC55E9}" type="presParOf" srcId="{C538F4B6-6EE1-45BC-A74F-DEFB7D8C367A}" destId="{D037EC81-CF6E-4727-9C0E-BEEBA185C77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B3D570-1A57-45C4-8194-1DDCB618A4C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BE48F6B-6D54-4E01-941C-325C7704502D}">
      <dgm:prSet phldrT="[Texte]" custT="1"/>
      <dgm:spPr/>
      <dgm:t>
        <a:bodyPr/>
        <a:lstStyle/>
        <a:p>
          <a:r>
            <a:rPr lang="fr-FR" sz="1800" dirty="0"/>
            <a:t>Retours généraux sur la journée</a:t>
          </a:r>
        </a:p>
      </dgm:t>
    </dgm:pt>
    <dgm:pt modelId="{5BA16FEF-736E-452A-81FC-4ADE055E6769}" type="parTrans" cxnId="{4CB49C7F-B41B-44C4-A325-6C1592056C22}">
      <dgm:prSet/>
      <dgm:spPr/>
      <dgm:t>
        <a:bodyPr/>
        <a:lstStyle/>
        <a:p>
          <a:endParaRPr lang="fr-FR"/>
        </a:p>
      </dgm:t>
    </dgm:pt>
    <dgm:pt modelId="{A8833C39-BD69-42E5-B14A-0A126E1DA6BB}" type="sibTrans" cxnId="{4CB49C7F-B41B-44C4-A325-6C1592056C22}">
      <dgm:prSet/>
      <dgm:spPr/>
      <dgm:t>
        <a:bodyPr/>
        <a:lstStyle/>
        <a:p>
          <a:endParaRPr lang="fr-FR"/>
        </a:p>
      </dgm:t>
    </dgm:pt>
    <dgm:pt modelId="{9E21F8C9-BD8C-49A5-8B65-EF807D2EE66C}">
      <dgm:prSet phldrT="[Texte]" custT="1"/>
      <dgm:spPr/>
      <dgm:t>
        <a:bodyPr/>
        <a:lstStyle/>
        <a:p>
          <a:r>
            <a:rPr lang="fr-FR" sz="1800" dirty="0"/>
            <a:t>Retours logistiques</a:t>
          </a:r>
        </a:p>
      </dgm:t>
    </dgm:pt>
    <dgm:pt modelId="{8F97B9A4-06D7-4A92-8B78-79627A9B2F38}" type="parTrans" cxnId="{16D469C2-0EA2-4FA0-8E09-CC575694A677}">
      <dgm:prSet/>
      <dgm:spPr/>
      <dgm:t>
        <a:bodyPr/>
        <a:lstStyle/>
        <a:p>
          <a:endParaRPr lang="fr-FR"/>
        </a:p>
      </dgm:t>
    </dgm:pt>
    <dgm:pt modelId="{5F1AB6C2-ABA1-4C46-82C5-DA0F2CDA855A}" type="sibTrans" cxnId="{16D469C2-0EA2-4FA0-8E09-CC575694A677}">
      <dgm:prSet/>
      <dgm:spPr/>
      <dgm:t>
        <a:bodyPr/>
        <a:lstStyle/>
        <a:p>
          <a:endParaRPr lang="fr-FR"/>
        </a:p>
      </dgm:t>
    </dgm:pt>
    <dgm:pt modelId="{9BC1FD69-4005-43E4-96EA-6E6C974569B3}">
      <dgm:prSet phldrT="[Texte]" custT="1"/>
      <dgm:spPr/>
      <dgm:t>
        <a:bodyPr/>
        <a:lstStyle/>
        <a:p>
          <a:r>
            <a:rPr lang="fr-FR" sz="1300" dirty="0"/>
            <a:t>Très bonne organisation x3</a:t>
          </a:r>
        </a:p>
      </dgm:t>
    </dgm:pt>
    <dgm:pt modelId="{9637F50F-85DE-4456-B160-766A80F194D8}" type="parTrans" cxnId="{1A0616CF-CA84-4E4E-A0A9-7BB37912EDD9}">
      <dgm:prSet/>
      <dgm:spPr/>
      <dgm:t>
        <a:bodyPr/>
        <a:lstStyle/>
        <a:p>
          <a:endParaRPr lang="fr-FR"/>
        </a:p>
      </dgm:t>
    </dgm:pt>
    <dgm:pt modelId="{2E82772C-8A5D-4275-BAAA-D70123AD1277}" type="sibTrans" cxnId="{1A0616CF-CA84-4E4E-A0A9-7BB37912EDD9}">
      <dgm:prSet/>
      <dgm:spPr/>
      <dgm:t>
        <a:bodyPr/>
        <a:lstStyle/>
        <a:p>
          <a:endParaRPr lang="fr-FR"/>
        </a:p>
      </dgm:t>
    </dgm:pt>
    <dgm:pt modelId="{FAA7BC9F-50E8-4FA8-8DD5-5EA3ED99CAC2}">
      <dgm:prSet phldrT="[Texte]" custT="1"/>
      <dgm:spPr/>
      <dgm:t>
        <a:bodyPr/>
        <a:lstStyle/>
        <a:p>
          <a:r>
            <a:rPr lang="fr-FR" sz="1800" dirty="0"/>
            <a:t>Retours sur l’AG</a:t>
          </a:r>
        </a:p>
      </dgm:t>
    </dgm:pt>
    <dgm:pt modelId="{7A2E96BC-DD61-43C9-8E68-271DD503203A}" type="parTrans" cxnId="{98FD26F5-025E-4BC5-B582-4CFBFA2081A5}">
      <dgm:prSet/>
      <dgm:spPr/>
      <dgm:t>
        <a:bodyPr/>
        <a:lstStyle/>
        <a:p>
          <a:endParaRPr lang="fr-FR"/>
        </a:p>
      </dgm:t>
    </dgm:pt>
    <dgm:pt modelId="{9837374F-E499-4BFB-A89D-893AEFDD33AD}" type="sibTrans" cxnId="{98FD26F5-025E-4BC5-B582-4CFBFA2081A5}">
      <dgm:prSet/>
      <dgm:spPr/>
      <dgm:t>
        <a:bodyPr/>
        <a:lstStyle/>
        <a:p>
          <a:endParaRPr lang="fr-FR"/>
        </a:p>
      </dgm:t>
    </dgm:pt>
    <dgm:pt modelId="{AB9FF254-D39F-4C23-B188-272E87E51E75}">
      <dgm:prSet custT="1"/>
      <dgm:spPr/>
      <dgm:t>
        <a:bodyPr/>
        <a:lstStyle/>
        <a:p>
          <a:r>
            <a:rPr lang="fr-FR" sz="1300"/>
            <a:t>Café bon et repas impeccable</a:t>
          </a:r>
        </a:p>
      </dgm:t>
    </dgm:pt>
    <dgm:pt modelId="{ACC3C138-CDF6-4333-8EB8-7FCADC91B210}" type="parTrans" cxnId="{4096BE0E-1640-41A3-AB25-F45419C2B3E6}">
      <dgm:prSet/>
      <dgm:spPr/>
      <dgm:t>
        <a:bodyPr/>
        <a:lstStyle/>
        <a:p>
          <a:endParaRPr lang="fr-FR"/>
        </a:p>
      </dgm:t>
    </dgm:pt>
    <dgm:pt modelId="{9B1DA4E4-9AF6-4E50-865A-7D9C3696D667}" type="sibTrans" cxnId="{4096BE0E-1640-41A3-AB25-F45419C2B3E6}">
      <dgm:prSet/>
      <dgm:spPr/>
      <dgm:t>
        <a:bodyPr/>
        <a:lstStyle/>
        <a:p>
          <a:endParaRPr lang="fr-FR"/>
        </a:p>
      </dgm:t>
    </dgm:pt>
    <dgm:pt modelId="{1BD172BF-1B26-4A30-99A9-75AC799BAFC5}">
      <dgm:prSet custT="1"/>
      <dgm:spPr/>
      <dgm:t>
        <a:bodyPr/>
        <a:lstStyle/>
        <a:p>
          <a:r>
            <a:rPr lang="fr-FR" sz="1300"/>
            <a:t>Bonne température</a:t>
          </a:r>
        </a:p>
      </dgm:t>
    </dgm:pt>
    <dgm:pt modelId="{64FDF86F-1E58-4F70-8476-41489933CA5B}" type="parTrans" cxnId="{288EBEAF-9277-40BC-A3DE-94198901A036}">
      <dgm:prSet/>
      <dgm:spPr/>
      <dgm:t>
        <a:bodyPr/>
        <a:lstStyle/>
        <a:p>
          <a:endParaRPr lang="fr-FR"/>
        </a:p>
      </dgm:t>
    </dgm:pt>
    <dgm:pt modelId="{95D722BD-2215-4472-A557-CA60EE829E5A}" type="sibTrans" cxnId="{288EBEAF-9277-40BC-A3DE-94198901A036}">
      <dgm:prSet/>
      <dgm:spPr/>
      <dgm:t>
        <a:bodyPr/>
        <a:lstStyle/>
        <a:p>
          <a:endParaRPr lang="fr-FR"/>
        </a:p>
      </dgm:t>
    </dgm:pt>
    <dgm:pt modelId="{C4954F75-0705-48E0-9242-3CC6380E9E4A}">
      <dgm:prSet phldrT="[Texte]" custT="1"/>
      <dgm:spPr/>
      <dgm:t>
        <a:bodyPr/>
        <a:lstStyle/>
        <a:p>
          <a:r>
            <a:rPr lang="fr-FR" sz="1800" dirty="0"/>
            <a:t>Retours sur le forum ouvert</a:t>
          </a:r>
        </a:p>
      </dgm:t>
    </dgm:pt>
    <dgm:pt modelId="{8E5C57EB-E4C1-4026-90E7-F15D9C246774}" type="parTrans" cxnId="{DABBE612-DEBC-4659-8710-BD6DC994CE84}">
      <dgm:prSet/>
      <dgm:spPr/>
      <dgm:t>
        <a:bodyPr/>
        <a:lstStyle/>
        <a:p>
          <a:endParaRPr lang="fr-FR"/>
        </a:p>
      </dgm:t>
    </dgm:pt>
    <dgm:pt modelId="{CDC9F6A8-8194-494F-835E-B46EB980FFD8}" type="sibTrans" cxnId="{DABBE612-DEBC-4659-8710-BD6DC994CE84}">
      <dgm:prSet/>
      <dgm:spPr/>
      <dgm:t>
        <a:bodyPr/>
        <a:lstStyle/>
        <a:p>
          <a:endParaRPr lang="fr-FR"/>
        </a:p>
      </dgm:t>
    </dgm:pt>
    <dgm:pt modelId="{890659AD-5509-46EC-90F9-09530719140A}">
      <dgm:prSet phldrT="[Texte]" custT="1"/>
      <dgm:spPr/>
      <dgm:t>
        <a:bodyPr/>
        <a:lstStyle/>
        <a:p>
          <a:r>
            <a:rPr lang="fr-FR" sz="1300" dirty="0"/>
            <a:t>Méthode de travail appréciée x8</a:t>
          </a:r>
        </a:p>
      </dgm:t>
    </dgm:pt>
    <dgm:pt modelId="{403A7866-8A4B-4E50-AE32-DC2660B5F68C}" type="parTrans" cxnId="{F81E2529-0130-4EEF-BE68-4A34DE85C126}">
      <dgm:prSet/>
      <dgm:spPr/>
      <dgm:t>
        <a:bodyPr/>
        <a:lstStyle/>
        <a:p>
          <a:endParaRPr lang="fr-FR"/>
        </a:p>
      </dgm:t>
    </dgm:pt>
    <dgm:pt modelId="{E317BA47-F617-4446-B60E-1366B5532AB7}" type="sibTrans" cxnId="{F81E2529-0130-4EEF-BE68-4A34DE85C126}">
      <dgm:prSet/>
      <dgm:spPr/>
      <dgm:t>
        <a:bodyPr/>
        <a:lstStyle/>
        <a:p>
          <a:endParaRPr lang="fr-FR"/>
        </a:p>
      </dgm:t>
    </dgm:pt>
    <dgm:pt modelId="{00B230B1-7B59-4E0A-B50E-31CDB46C28B1}">
      <dgm:prSet phldrT="[Texte]" custT="1"/>
      <dgm:spPr/>
      <dgm:t>
        <a:bodyPr/>
        <a:lstStyle/>
        <a:p>
          <a:r>
            <a:rPr lang="fr-FR" sz="1300" dirty="0"/>
            <a:t>Richesse des échanges x8</a:t>
          </a:r>
        </a:p>
      </dgm:t>
    </dgm:pt>
    <dgm:pt modelId="{657DA7FF-DA0E-4C15-BDD2-A78C2876DE8C}" type="parTrans" cxnId="{60DE0C36-1973-4C3E-AF72-1B78B4041C03}">
      <dgm:prSet/>
      <dgm:spPr/>
      <dgm:t>
        <a:bodyPr/>
        <a:lstStyle/>
        <a:p>
          <a:endParaRPr lang="fr-FR"/>
        </a:p>
      </dgm:t>
    </dgm:pt>
    <dgm:pt modelId="{2AF26DB9-3170-4CA3-8B49-99A64512C2AE}" type="sibTrans" cxnId="{60DE0C36-1973-4C3E-AF72-1B78B4041C03}">
      <dgm:prSet/>
      <dgm:spPr/>
      <dgm:t>
        <a:bodyPr/>
        <a:lstStyle/>
        <a:p>
          <a:endParaRPr lang="fr-FR"/>
        </a:p>
      </dgm:t>
    </dgm:pt>
    <dgm:pt modelId="{63172535-A0F3-4160-B93F-B5C244423423}">
      <dgm:prSet phldrT="[Texte]" custT="1"/>
      <dgm:spPr/>
      <dgm:t>
        <a:bodyPr/>
        <a:lstStyle/>
        <a:p>
          <a:r>
            <a:rPr lang="fr-FR" sz="1300" dirty="0"/>
            <a:t>Très motivant x 4</a:t>
          </a:r>
        </a:p>
      </dgm:t>
    </dgm:pt>
    <dgm:pt modelId="{9229092C-005F-4481-803A-25C2B8CA90F2}" type="parTrans" cxnId="{8ECEE263-278F-41AE-9FB3-82DAD1113078}">
      <dgm:prSet/>
      <dgm:spPr/>
      <dgm:t>
        <a:bodyPr/>
        <a:lstStyle/>
        <a:p>
          <a:endParaRPr lang="fr-FR"/>
        </a:p>
      </dgm:t>
    </dgm:pt>
    <dgm:pt modelId="{F0B70A41-666F-4B72-A082-1D348464F753}" type="sibTrans" cxnId="{8ECEE263-278F-41AE-9FB3-82DAD1113078}">
      <dgm:prSet/>
      <dgm:spPr/>
      <dgm:t>
        <a:bodyPr/>
        <a:lstStyle/>
        <a:p>
          <a:endParaRPr lang="fr-FR"/>
        </a:p>
      </dgm:t>
    </dgm:pt>
    <dgm:pt modelId="{B3BF01EA-88A9-4C71-BB2E-C6BCE68D4CE3}">
      <dgm:prSet phldrT="[Texte]" custT="1"/>
      <dgm:spPr/>
      <dgm:t>
        <a:bodyPr/>
        <a:lstStyle/>
        <a:p>
          <a:r>
            <a:rPr lang="fr-FR" sz="1300" dirty="0"/>
            <a:t>Efficace x4</a:t>
          </a:r>
        </a:p>
      </dgm:t>
    </dgm:pt>
    <dgm:pt modelId="{B2BE6A47-706D-4D0F-84DD-E68433003F84}" type="parTrans" cxnId="{70F29B1A-0201-4864-B2D3-52DD6EE79DAF}">
      <dgm:prSet/>
      <dgm:spPr/>
      <dgm:t>
        <a:bodyPr/>
        <a:lstStyle/>
        <a:p>
          <a:endParaRPr lang="fr-FR"/>
        </a:p>
      </dgm:t>
    </dgm:pt>
    <dgm:pt modelId="{FA99BD0D-FE7E-4700-8444-1AEF85DF9692}" type="sibTrans" cxnId="{70F29B1A-0201-4864-B2D3-52DD6EE79DAF}">
      <dgm:prSet/>
      <dgm:spPr/>
      <dgm:t>
        <a:bodyPr/>
        <a:lstStyle/>
        <a:p>
          <a:endParaRPr lang="fr-FR"/>
        </a:p>
      </dgm:t>
    </dgm:pt>
    <dgm:pt modelId="{6710E1CD-5451-4F77-8461-2C63BD8747F7}">
      <dgm:prSet phldrT="[Texte]"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Journée enrichissante x9</a:t>
          </a:r>
        </a:p>
      </dgm:t>
    </dgm:pt>
    <dgm:pt modelId="{11CFA44D-A369-46DA-91BE-B959181BF4F2}" type="parTrans" cxnId="{BAAF9AB8-6850-4473-B0B1-556FF360D61C}">
      <dgm:prSet/>
      <dgm:spPr/>
      <dgm:t>
        <a:bodyPr/>
        <a:lstStyle/>
        <a:p>
          <a:endParaRPr lang="fr-FR"/>
        </a:p>
      </dgm:t>
    </dgm:pt>
    <dgm:pt modelId="{1B4AB7A4-DFBC-4B2A-9BB4-FB653D1560C5}" type="sibTrans" cxnId="{BAAF9AB8-6850-4473-B0B1-556FF360D61C}">
      <dgm:prSet/>
      <dgm:spPr/>
      <dgm:t>
        <a:bodyPr/>
        <a:lstStyle/>
        <a:p>
          <a:endParaRPr lang="fr-FR"/>
        </a:p>
      </dgm:t>
    </dgm:pt>
    <dgm:pt modelId="{1F2D87B3-36C0-4CD6-8A3E-8CCC07DDC227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Rythme de la journée x6 </a:t>
          </a:r>
        </a:p>
      </dgm:t>
    </dgm:pt>
    <dgm:pt modelId="{F64B4E97-F9F4-41D8-85ED-8F12C63B0FF6}" type="parTrans" cxnId="{5D592CAE-D40C-488E-B964-0510D8452384}">
      <dgm:prSet/>
      <dgm:spPr/>
      <dgm:t>
        <a:bodyPr/>
        <a:lstStyle/>
        <a:p>
          <a:endParaRPr lang="fr-FR"/>
        </a:p>
      </dgm:t>
    </dgm:pt>
    <dgm:pt modelId="{D48D7A76-BA21-4602-A4A9-BC9E230C8D5D}" type="sibTrans" cxnId="{5D592CAE-D40C-488E-B964-0510D8452384}">
      <dgm:prSet/>
      <dgm:spPr/>
      <dgm:t>
        <a:bodyPr/>
        <a:lstStyle/>
        <a:p>
          <a:endParaRPr lang="fr-FR"/>
        </a:p>
      </dgm:t>
    </dgm:pt>
    <dgm:pt modelId="{B3C745DC-FF74-45FE-ABBB-32AB2769BEBC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Très dynamique x5</a:t>
          </a:r>
        </a:p>
      </dgm:t>
    </dgm:pt>
    <dgm:pt modelId="{C422BF20-4268-457A-AC74-11AE7E311EF6}" type="parTrans" cxnId="{49C8C79F-A057-4415-B639-8BC3EDA27F37}">
      <dgm:prSet/>
      <dgm:spPr/>
      <dgm:t>
        <a:bodyPr/>
        <a:lstStyle/>
        <a:p>
          <a:endParaRPr lang="fr-FR"/>
        </a:p>
      </dgm:t>
    </dgm:pt>
    <dgm:pt modelId="{84D4E90A-061B-4D26-AFB5-EBC0E0FB3807}" type="sibTrans" cxnId="{49C8C79F-A057-4415-B639-8BC3EDA27F37}">
      <dgm:prSet/>
      <dgm:spPr/>
      <dgm:t>
        <a:bodyPr/>
        <a:lstStyle/>
        <a:p>
          <a:endParaRPr lang="fr-FR"/>
        </a:p>
      </dgm:t>
    </dgm:pt>
    <dgm:pt modelId="{784FA371-81EA-4CA3-A3C3-860844947F23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En progression constante</a:t>
          </a:r>
        </a:p>
      </dgm:t>
    </dgm:pt>
    <dgm:pt modelId="{F2D8D8FE-7DE6-4997-8D88-B5A3A9F326A9}" type="parTrans" cxnId="{C50BE44E-0C69-4DBC-871C-8B24CC6B6D00}">
      <dgm:prSet/>
      <dgm:spPr/>
      <dgm:t>
        <a:bodyPr/>
        <a:lstStyle/>
        <a:p>
          <a:endParaRPr lang="fr-FR"/>
        </a:p>
      </dgm:t>
    </dgm:pt>
    <dgm:pt modelId="{38AE7072-EA73-4550-A214-0DE042AC3711}" type="sibTrans" cxnId="{C50BE44E-0C69-4DBC-871C-8B24CC6B6D00}">
      <dgm:prSet/>
      <dgm:spPr/>
      <dgm:t>
        <a:bodyPr/>
        <a:lstStyle/>
        <a:p>
          <a:endParaRPr lang="fr-FR"/>
        </a:p>
      </dgm:t>
    </dgm:pt>
    <dgm:pt modelId="{194816C4-5B39-46D2-A97D-0A836685DD39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A poursuivre x2</a:t>
          </a:r>
        </a:p>
      </dgm:t>
    </dgm:pt>
    <dgm:pt modelId="{C93D6AD9-F6D5-4031-BBB9-3A60F0D3C738}" type="parTrans" cxnId="{9A37683F-5319-4CF5-88B9-42F4D68CE59B}">
      <dgm:prSet/>
      <dgm:spPr/>
      <dgm:t>
        <a:bodyPr/>
        <a:lstStyle/>
        <a:p>
          <a:endParaRPr lang="fr-FR"/>
        </a:p>
      </dgm:t>
    </dgm:pt>
    <dgm:pt modelId="{BF522067-94F1-4CA8-8497-AAB08C5715C7}" type="sibTrans" cxnId="{9A37683F-5319-4CF5-88B9-42F4D68CE59B}">
      <dgm:prSet/>
      <dgm:spPr/>
      <dgm:t>
        <a:bodyPr/>
        <a:lstStyle/>
        <a:p>
          <a:endParaRPr lang="fr-FR"/>
        </a:p>
      </dgm:t>
    </dgm:pt>
    <dgm:pt modelId="{2655FF44-63FF-443D-B648-295F07C98EA3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Questions et attentes entendue x2</a:t>
          </a:r>
        </a:p>
      </dgm:t>
    </dgm:pt>
    <dgm:pt modelId="{357343C9-991D-4214-9793-6CE98F633A44}" type="parTrans" cxnId="{D3518018-70ED-4153-852D-9AB5CA1EFA22}">
      <dgm:prSet/>
      <dgm:spPr/>
      <dgm:t>
        <a:bodyPr/>
        <a:lstStyle/>
        <a:p>
          <a:endParaRPr lang="fr-FR"/>
        </a:p>
      </dgm:t>
    </dgm:pt>
    <dgm:pt modelId="{BF6AE0F5-73AD-46A9-8C27-96E93916159E}" type="sibTrans" cxnId="{D3518018-70ED-4153-852D-9AB5CA1EFA22}">
      <dgm:prSet/>
      <dgm:spPr/>
      <dgm:t>
        <a:bodyPr/>
        <a:lstStyle/>
        <a:p>
          <a:endParaRPr lang="fr-FR"/>
        </a:p>
      </dgm:t>
    </dgm:pt>
    <dgm:pt modelId="{F28160A7-B82B-41AA-BC93-03A78B245F8D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Bravo x2</a:t>
          </a:r>
        </a:p>
      </dgm:t>
    </dgm:pt>
    <dgm:pt modelId="{D8648A1F-56D3-451A-8BEC-829715A7ECDF}" type="parTrans" cxnId="{514AC3D3-95A7-4F37-B183-ABFAB24F439C}">
      <dgm:prSet/>
      <dgm:spPr/>
      <dgm:t>
        <a:bodyPr/>
        <a:lstStyle/>
        <a:p>
          <a:endParaRPr lang="fr-FR"/>
        </a:p>
      </dgm:t>
    </dgm:pt>
    <dgm:pt modelId="{797D8DEA-B366-4EBE-9D64-C023A0CF3460}" type="sibTrans" cxnId="{514AC3D3-95A7-4F37-B183-ABFAB24F439C}">
      <dgm:prSet/>
      <dgm:spPr/>
      <dgm:t>
        <a:bodyPr/>
        <a:lstStyle/>
        <a:p>
          <a:endParaRPr lang="fr-FR"/>
        </a:p>
      </dgm:t>
    </dgm:pt>
    <dgm:pt modelId="{D69F898E-A9F3-4CD7-BB91-9EA2320D936A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Merci x 14</a:t>
          </a:r>
        </a:p>
      </dgm:t>
    </dgm:pt>
    <dgm:pt modelId="{E6880547-0C43-4F8F-A1F9-C6807D2E054C}" type="parTrans" cxnId="{B6510A14-BB27-4048-BA8C-C7C04B99D643}">
      <dgm:prSet/>
      <dgm:spPr/>
      <dgm:t>
        <a:bodyPr/>
        <a:lstStyle/>
        <a:p>
          <a:endParaRPr lang="fr-FR"/>
        </a:p>
      </dgm:t>
    </dgm:pt>
    <dgm:pt modelId="{E209968A-903A-45C6-BBA6-CEE785611B6B}" type="sibTrans" cxnId="{B6510A14-BB27-4048-BA8C-C7C04B99D643}">
      <dgm:prSet/>
      <dgm:spPr/>
      <dgm:t>
        <a:bodyPr/>
        <a:lstStyle/>
        <a:p>
          <a:endParaRPr lang="fr-FR"/>
        </a:p>
      </dgm:t>
    </dgm:pt>
    <dgm:pt modelId="{9C3EAC47-71B5-4EE9-8D6A-5ED58C37952B}">
      <dgm:prSet phldrT="[Texte]" custT="1"/>
      <dgm:spPr/>
      <dgm:t>
        <a:bodyPr/>
        <a:lstStyle/>
        <a:p>
          <a:r>
            <a:rPr lang="fr-FR" sz="1800" dirty="0"/>
            <a:t>Retours sur les sujets abordés</a:t>
          </a:r>
        </a:p>
      </dgm:t>
    </dgm:pt>
    <dgm:pt modelId="{F50BFAC0-9BDA-43BB-A32D-D8A87F4B99F8}" type="parTrans" cxnId="{5BD90240-275B-4CF7-AA88-9F69D9E0C040}">
      <dgm:prSet/>
      <dgm:spPr/>
      <dgm:t>
        <a:bodyPr/>
        <a:lstStyle/>
        <a:p>
          <a:endParaRPr lang="fr-FR"/>
        </a:p>
      </dgm:t>
    </dgm:pt>
    <dgm:pt modelId="{F25EC42D-0650-48F0-AB37-ECAF67F0F721}" type="sibTrans" cxnId="{5BD90240-275B-4CF7-AA88-9F69D9E0C040}">
      <dgm:prSet/>
      <dgm:spPr/>
      <dgm:t>
        <a:bodyPr/>
        <a:lstStyle/>
        <a:p>
          <a:endParaRPr lang="fr-FR"/>
        </a:p>
      </dgm:t>
    </dgm:pt>
    <dgm:pt modelId="{D19A5D5C-DBCF-4884-BCCD-37DB6562E3F3}">
      <dgm:prSet phldrT="[Texte]" custT="1"/>
      <dgm:spPr/>
      <dgm:t>
        <a:bodyPr/>
        <a:lstStyle/>
        <a:p>
          <a:r>
            <a:rPr lang="fr-FR" sz="1300" dirty="0"/>
            <a:t>Ouverture à d’autres enjeux</a:t>
          </a:r>
        </a:p>
      </dgm:t>
    </dgm:pt>
    <dgm:pt modelId="{1E3FCFFF-EF62-43C3-A7A9-01966A75151D}" type="parTrans" cxnId="{7A44BCC1-8768-4544-BEA9-69D6127DDCDC}">
      <dgm:prSet/>
      <dgm:spPr/>
      <dgm:t>
        <a:bodyPr/>
        <a:lstStyle/>
        <a:p>
          <a:endParaRPr lang="fr-FR"/>
        </a:p>
      </dgm:t>
    </dgm:pt>
    <dgm:pt modelId="{E01465D3-8EEB-4C20-BC48-2A69B3475AFE}" type="sibTrans" cxnId="{7A44BCC1-8768-4544-BEA9-69D6127DDCDC}">
      <dgm:prSet/>
      <dgm:spPr/>
      <dgm:t>
        <a:bodyPr/>
        <a:lstStyle/>
        <a:p>
          <a:endParaRPr lang="fr-FR"/>
        </a:p>
      </dgm:t>
    </dgm:pt>
    <dgm:pt modelId="{035183CB-FFCB-4CA3-AB63-A90490ED91C5}">
      <dgm:prSet phldrT="[Texte]"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Variété des sujets et des personnes présentes x2</a:t>
          </a:r>
        </a:p>
      </dgm:t>
    </dgm:pt>
    <dgm:pt modelId="{2C459A8A-B70D-404D-8101-18662EC8FBF8}" type="parTrans" cxnId="{32499A44-612F-48F2-9AA8-6A5130733C60}">
      <dgm:prSet/>
      <dgm:spPr/>
      <dgm:t>
        <a:bodyPr/>
        <a:lstStyle/>
        <a:p>
          <a:endParaRPr lang="fr-FR"/>
        </a:p>
      </dgm:t>
    </dgm:pt>
    <dgm:pt modelId="{066BEE4D-A1FF-4C6F-AD8F-BA205657EFAB}" type="sibTrans" cxnId="{32499A44-612F-48F2-9AA8-6A5130733C60}">
      <dgm:prSet/>
      <dgm:spPr/>
      <dgm:t>
        <a:bodyPr/>
        <a:lstStyle/>
        <a:p>
          <a:endParaRPr lang="fr-FR"/>
        </a:p>
      </dgm:t>
    </dgm:pt>
    <dgm:pt modelId="{4796EE22-E43C-4B0A-906E-B24DFF1039E6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Nouveaux participants aux commissions x2</a:t>
          </a:r>
        </a:p>
      </dgm:t>
    </dgm:pt>
    <dgm:pt modelId="{4B11D9E6-9333-4617-B7D8-EF9BC806EAAB}" type="parTrans" cxnId="{9139759D-2644-42F3-B9B7-86C498872947}">
      <dgm:prSet/>
      <dgm:spPr/>
      <dgm:t>
        <a:bodyPr/>
        <a:lstStyle/>
        <a:p>
          <a:endParaRPr lang="fr-FR"/>
        </a:p>
      </dgm:t>
    </dgm:pt>
    <dgm:pt modelId="{1D72D2FB-2016-4632-9264-DD4E461EC566}" type="sibTrans" cxnId="{9139759D-2644-42F3-B9B7-86C498872947}">
      <dgm:prSet/>
      <dgm:spPr/>
      <dgm:t>
        <a:bodyPr/>
        <a:lstStyle/>
        <a:p>
          <a:endParaRPr lang="fr-FR"/>
        </a:p>
      </dgm:t>
    </dgm:pt>
    <dgm:pt modelId="{3B32792D-DBC9-49D5-872B-B74E71198930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Sujets jamais identifiés en CA</a:t>
          </a:r>
        </a:p>
      </dgm:t>
    </dgm:pt>
    <dgm:pt modelId="{B3C9F09F-7FE4-431A-8FC1-A56736E376EB}" type="parTrans" cxnId="{FEA966D9-57E5-4267-8335-47F121B098DE}">
      <dgm:prSet/>
      <dgm:spPr/>
      <dgm:t>
        <a:bodyPr/>
        <a:lstStyle/>
        <a:p>
          <a:endParaRPr lang="fr-FR"/>
        </a:p>
      </dgm:t>
    </dgm:pt>
    <dgm:pt modelId="{917B4C44-3377-43F7-9E53-E883ABDB64FF}" type="sibTrans" cxnId="{FEA966D9-57E5-4267-8335-47F121B098DE}">
      <dgm:prSet/>
      <dgm:spPr/>
      <dgm:t>
        <a:bodyPr/>
        <a:lstStyle/>
        <a:p>
          <a:endParaRPr lang="fr-FR"/>
        </a:p>
      </dgm:t>
    </dgm:pt>
    <dgm:pt modelId="{9CF93B6A-E390-4812-8FBB-40A950513C01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800" dirty="0"/>
            <a:t>Retours sur les apports à chaud</a:t>
          </a:r>
        </a:p>
      </dgm:t>
    </dgm:pt>
    <dgm:pt modelId="{7CCBE99D-0F92-4510-9AC2-4C28D705F890}" type="parTrans" cxnId="{0B35CE02-F83C-4094-A70D-139DF0E1A85A}">
      <dgm:prSet/>
      <dgm:spPr/>
      <dgm:t>
        <a:bodyPr/>
        <a:lstStyle/>
        <a:p>
          <a:endParaRPr lang="fr-FR"/>
        </a:p>
      </dgm:t>
    </dgm:pt>
    <dgm:pt modelId="{3F7FE3C2-8BC5-4929-88D5-8ADA889BF02E}" type="sibTrans" cxnId="{0B35CE02-F83C-4094-A70D-139DF0E1A85A}">
      <dgm:prSet/>
      <dgm:spPr/>
      <dgm:t>
        <a:bodyPr/>
        <a:lstStyle/>
        <a:p>
          <a:endParaRPr lang="fr-FR"/>
        </a:p>
      </dgm:t>
    </dgm:pt>
    <dgm:pt modelId="{9EA38550-0C12-41F9-92B8-2ACE5C71D874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Manque de réponses parfois et d’un regard d’expert</a:t>
          </a:r>
        </a:p>
      </dgm:t>
    </dgm:pt>
    <dgm:pt modelId="{4A805719-1563-41BF-81EE-3F9ECD7BD770}" type="parTrans" cxnId="{61C4EDF0-7EFF-40B1-B53B-C2CB57B23F30}">
      <dgm:prSet/>
      <dgm:spPr/>
      <dgm:t>
        <a:bodyPr/>
        <a:lstStyle/>
        <a:p>
          <a:endParaRPr lang="fr-FR"/>
        </a:p>
      </dgm:t>
    </dgm:pt>
    <dgm:pt modelId="{F133EC5B-A2AE-41E9-9BA8-493F21EC2675}" type="sibTrans" cxnId="{61C4EDF0-7EFF-40B1-B53B-C2CB57B23F30}">
      <dgm:prSet/>
      <dgm:spPr/>
      <dgm:t>
        <a:bodyPr/>
        <a:lstStyle/>
        <a:p>
          <a:endParaRPr lang="fr-FR"/>
        </a:p>
      </dgm:t>
    </dgm:pt>
    <dgm:pt modelId="{24D4D9E2-8007-4161-A0FB-4ACF6D13D239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300" dirty="0"/>
            <a:t>Venir avec des supports</a:t>
          </a:r>
        </a:p>
      </dgm:t>
    </dgm:pt>
    <dgm:pt modelId="{D609F491-391E-4CE7-B1E4-D29D7FB6E681}" type="parTrans" cxnId="{B48E4666-EECF-48F6-84A5-0BBC9198843B}">
      <dgm:prSet/>
      <dgm:spPr/>
      <dgm:t>
        <a:bodyPr/>
        <a:lstStyle/>
        <a:p>
          <a:endParaRPr lang="fr-FR"/>
        </a:p>
      </dgm:t>
    </dgm:pt>
    <dgm:pt modelId="{A4FE2539-8F32-4DF8-A33F-8E0C9DBDAC18}" type="sibTrans" cxnId="{B48E4666-EECF-48F6-84A5-0BBC9198843B}">
      <dgm:prSet/>
      <dgm:spPr/>
      <dgm:t>
        <a:bodyPr/>
        <a:lstStyle/>
        <a:p>
          <a:endParaRPr lang="fr-FR"/>
        </a:p>
      </dgm:t>
    </dgm:pt>
    <dgm:pt modelId="{C9C40095-2459-4C8B-86B3-7B02F9BC0774}">
      <dgm:prSet phldrT="[Texte]" custT="1"/>
      <dgm:spPr/>
      <dgm:t>
        <a:bodyPr/>
        <a:lstStyle/>
        <a:p>
          <a:r>
            <a:rPr lang="fr-FR" sz="1300" dirty="0"/>
            <a:t>Format du rapport d’activité apprécié x4</a:t>
          </a:r>
        </a:p>
      </dgm:t>
    </dgm:pt>
    <dgm:pt modelId="{F463D26A-0921-4A6A-AA4D-0592496F031D}" type="parTrans" cxnId="{F93F4D78-E99B-488D-9B6F-D2F1BD727181}">
      <dgm:prSet/>
      <dgm:spPr/>
      <dgm:t>
        <a:bodyPr/>
        <a:lstStyle/>
        <a:p>
          <a:endParaRPr lang="fr-FR"/>
        </a:p>
      </dgm:t>
    </dgm:pt>
    <dgm:pt modelId="{1EC0AFAF-E48C-4AFD-A82F-467417199CF7}" type="sibTrans" cxnId="{F93F4D78-E99B-488D-9B6F-D2F1BD727181}">
      <dgm:prSet/>
      <dgm:spPr/>
      <dgm:t>
        <a:bodyPr/>
        <a:lstStyle/>
        <a:p>
          <a:endParaRPr lang="fr-FR"/>
        </a:p>
      </dgm:t>
    </dgm:pt>
    <dgm:pt modelId="{72237A41-BA2E-4A7E-A570-C4D76F08CE56}">
      <dgm:prSet phldrT="[Texte]" custT="1"/>
      <dgm:spPr/>
      <dgm:t>
        <a:bodyPr/>
        <a:lstStyle/>
        <a:p>
          <a:r>
            <a:rPr lang="fr-FR" sz="1300" dirty="0"/>
            <a:t>Bien de découper l’AG x5</a:t>
          </a:r>
        </a:p>
      </dgm:t>
    </dgm:pt>
    <dgm:pt modelId="{65A6DF34-BB15-49C4-925B-B38C1CBDF08A}" type="parTrans" cxnId="{7B29AD73-5D89-4EE9-98B7-D5D23B5C5AB8}">
      <dgm:prSet/>
      <dgm:spPr/>
      <dgm:t>
        <a:bodyPr/>
        <a:lstStyle/>
        <a:p>
          <a:endParaRPr lang="fr-FR"/>
        </a:p>
      </dgm:t>
    </dgm:pt>
    <dgm:pt modelId="{0C302FCD-AAB3-4AEC-9014-10F1A80CA81A}" type="sibTrans" cxnId="{7B29AD73-5D89-4EE9-98B7-D5D23B5C5AB8}">
      <dgm:prSet/>
      <dgm:spPr/>
      <dgm:t>
        <a:bodyPr/>
        <a:lstStyle/>
        <a:p>
          <a:endParaRPr lang="fr-FR"/>
        </a:p>
      </dgm:t>
    </dgm:pt>
    <dgm:pt modelId="{5611C772-83F2-4BCD-B992-5DED945EC701}">
      <dgm:prSet custT="1"/>
      <dgm:spPr/>
      <dgm:t>
        <a:bodyPr/>
        <a:lstStyle/>
        <a:p>
          <a:r>
            <a:rPr lang="fr-FR" sz="1300" dirty="0"/>
            <a:t>CPTS x3</a:t>
          </a:r>
        </a:p>
      </dgm:t>
    </dgm:pt>
    <dgm:pt modelId="{A6943DA6-772B-4219-88A6-EF58120BCAE0}" type="parTrans" cxnId="{917C1342-C806-4AC5-B008-3A5EE1D50031}">
      <dgm:prSet/>
      <dgm:spPr/>
      <dgm:t>
        <a:bodyPr/>
        <a:lstStyle/>
        <a:p>
          <a:endParaRPr lang="fr-FR"/>
        </a:p>
      </dgm:t>
    </dgm:pt>
    <dgm:pt modelId="{EDD3DECE-4FC6-49D7-A1C0-2C29C9B563A7}" type="sibTrans" cxnId="{917C1342-C806-4AC5-B008-3A5EE1D50031}">
      <dgm:prSet/>
      <dgm:spPr/>
      <dgm:t>
        <a:bodyPr/>
        <a:lstStyle/>
        <a:p>
          <a:endParaRPr lang="fr-FR"/>
        </a:p>
      </dgm:t>
    </dgm:pt>
    <dgm:pt modelId="{04B99EB0-57C8-4BB9-8CC3-E8BE3339D368}">
      <dgm:prSet custT="1"/>
      <dgm:spPr/>
      <dgm:t>
        <a:bodyPr/>
        <a:lstStyle/>
        <a:p>
          <a:r>
            <a:rPr lang="fr-FR" sz="1300" dirty="0"/>
            <a:t>Liste de choses à faire x2</a:t>
          </a:r>
        </a:p>
      </dgm:t>
    </dgm:pt>
    <dgm:pt modelId="{66BDDE72-EBA9-46C8-9D8C-EC140CAC76B8}" type="parTrans" cxnId="{AE87FF5D-9EDF-4584-A96C-976DB71E201E}">
      <dgm:prSet/>
      <dgm:spPr/>
      <dgm:t>
        <a:bodyPr/>
        <a:lstStyle/>
        <a:p>
          <a:endParaRPr lang="fr-FR"/>
        </a:p>
      </dgm:t>
    </dgm:pt>
    <dgm:pt modelId="{84011FB0-1E12-45FD-ACD8-D595DA3AA41E}" type="sibTrans" cxnId="{AE87FF5D-9EDF-4584-A96C-976DB71E201E}">
      <dgm:prSet/>
      <dgm:spPr/>
      <dgm:t>
        <a:bodyPr/>
        <a:lstStyle/>
        <a:p>
          <a:endParaRPr lang="fr-FR"/>
        </a:p>
      </dgm:t>
    </dgm:pt>
    <dgm:pt modelId="{CA9EE619-00F2-4783-AA4A-AD679B71FAC2}">
      <dgm:prSet custT="1"/>
      <dgm:spPr/>
      <dgm:t>
        <a:bodyPr/>
        <a:lstStyle/>
        <a:p>
          <a:r>
            <a:rPr lang="fr-FR" sz="1300" dirty="0"/>
            <a:t>Questions à creuser x2</a:t>
          </a:r>
        </a:p>
      </dgm:t>
    </dgm:pt>
    <dgm:pt modelId="{45B8ACB6-93B0-4A9F-BA96-4E6603FAA5A2}" type="parTrans" cxnId="{6DE486CF-2C32-48CE-8D81-84B1EB868B7F}">
      <dgm:prSet/>
      <dgm:spPr/>
      <dgm:t>
        <a:bodyPr/>
        <a:lstStyle/>
        <a:p>
          <a:endParaRPr lang="fr-FR"/>
        </a:p>
      </dgm:t>
    </dgm:pt>
    <dgm:pt modelId="{3E386B60-6C06-4B57-A732-FB0E2E90FE8D}" type="sibTrans" cxnId="{6DE486CF-2C32-48CE-8D81-84B1EB868B7F}">
      <dgm:prSet/>
      <dgm:spPr/>
      <dgm:t>
        <a:bodyPr/>
        <a:lstStyle/>
        <a:p>
          <a:endParaRPr lang="fr-FR"/>
        </a:p>
      </dgm:t>
    </dgm:pt>
    <dgm:pt modelId="{BCA0C8A1-1F9B-4B76-BE1A-3CD4BA4310C5}">
      <dgm:prSet custT="1"/>
      <dgm:spPr/>
      <dgm:t>
        <a:bodyPr/>
        <a:lstStyle/>
        <a:p>
          <a:r>
            <a:rPr lang="fr-FR" sz="1300" dirty="0"/>
            <a:t>IDE en pratique avancée</a:t>
          </a:r>
        </a:p>
      </dgm:t>
    </dgm:pt>
    <dgm:pt modelId="{0A6F0AA3-CB49-43DC-82B5-8A2C6927F26D}" type="parTrans" cxnId="{5219B280-9BA2-49A6-8126-4575C31659ED}">
      <dgm:prSet/>
      <dgm:spPr/>
      <dgm:t>
        <a:bodyPr/>
        <a:lstStyle/>
        <a:p>
          <a:endParaRPr lang="fr-FR"/>
        </a:p>
      </dgm:t>
    </dgm:pt>
    <dgm:pt modelId="{13B1CE41-0F68-48A6-917B-86E6C1E1A6A1}" type="sibTrans" cxnId="{5219B280-9BA2-49A6-8126-4575C31659ED}">
      <dgm:prSet/>
      <dgm:spPr/>
      <dgm:t>
        <a:bodyPr/>
        <a:lstStyle/>
        <a:p>
          <a:endParaRPr lang="fr-FR"/>
        </a:p>
      </dgm:t>
    </dgm:pt>
    <dgm:pt modelId="{35572A15-E65C-46FB-99AA-DBEDD6D0AFBC}">
      <dgm:prSet custT="1"/>
      <dgm:spPr/>
      <dgm:t>
        <a:bodyPr/>
        <a:lstStyle/>
        <a:p>
          <a:r>
            <a:rPr lang="fr-FR" sz="1300" dirty="0"/>
            <a:t>Idées pour le recrutement de dentistes</a:t>
          </a:r>
        </a:p>
      </dgm:t>
    </dgm:pt>
    <dgm:pt modelId="{E4D3E502-E4A6-44C8-946C-77BAB007D788}" type="parTrans" cxnId="{1B0E4BED-F817-4132-94C6-9E14445106C9}">
      <dgm:prSet/>
      <dgm:spPr/>
      <dgm:t>
        <a:bodyPr/>
        <a:lstStyle/>
        <a:p>
          <a:endParaRPr lang="fr-FR"/>
        </a:p>
      </dgm:t>
    </dgm:pt>
    <dgm:pt modelId="{11630E6D-3C9C-4138-8843-180445E03F67}" type="sibTrans" cxnId="{1B0E4BED-F817-4132-94C6-9E14445106C9}">
      <dgm:prSet/>
      <dgm:spPr/>
      <dgm:t>
        <a:bodyPr/>
        <a:lstStyle/>
        <a:p>
          <a:endParaRPr lang="fr-FR"/>
        </a:p>
      </dgm:t>
    </dgm:pt>
    <dgm:pt modelId="{3537F95A-1B24-4A2B-9259-92A0CE4F65BA}">
      <dgm:prSet custT="1"/>
      <dgm:spPr/>
      <dgm:t>
        <a:bodyPr/>
        <a:lstStyle/>
        <a:p>
          <a:pPr>
            <a:buFont typeface="Wingdings 3" panose="05040102010807070707" pitchFamily="18" charset="2"/>
            <a:buChar char=""/>
          </a:pPr>
          <a:r>
            <a:rPr lang="fr-FR" sz="1800" dirty="0"/>
            <a:t>Retours sur les pistes d’amélioration</a:t>
          </a:r>
        </a:p>
      </dgm:t>
    </dgm:pt>
    <dgm:pt modelId="{BE99D79B-4D45-446F-BC7A-57AE0A29FD23}" type="parTrans" cxnId="{CCFA289F-68BC-4161-AD10-61FDA5E27F8D}">
      <dgm:prSet/>
      <dgm:spPr/>
      <dgm:t>
        <a:bodyPr/>
        <a:lstStyle/>
        <a:p>
          <a:endParaRPr lang="fr-FR"/>
        </a:p>
      </dgm:t>
    </dgm:pt>
    <dgm:pt modelId="{AEFA27C6-838B-488C-A868-1B24E47A74EE}" type="sibTrans" cxnId="{CCFA289F-68BC-4161-AD10-61FDA5E27F8D}">
      <dgm:prSet/>
      <dgm:spPr/>
      <dgm:t>
        <a:bodyPr/>
        <a:lstStyle/>
        <a:p>
          <a:endParaRPr lang="fr-FR"/>
        </a:p>
      </dgm:t>
    </dgm:pt>
    <dgm:pt modelId="{FDC327E2-AAA8-4949-A715-26B1C1EE27BE}" type="pres">
      <dgm:prSet presAssocID="{8CB3D570-1A57-45C4-8194-1DDCB618A4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B088A4-9E19-437C-A404-CE899FAFD427}" type="pres">
      <dgm:prSet presAssocID="{BBE48F6B-6D54-4E01-941C-325C7704502D}" presName="compNode" presStyleCnt="0"/>
      <dgm:spPr/>
    </dgm:pt>
    <dgm:pt modelId="{EF3F9EF1-DC92-41DE-96A0-D83153EB8531}" type="pres">
      <dgm:prSet presAssocID="{BBE48F6B-6D54-4E01-941C-325C7704502D}" presName="aNode" presStyleLbl="bgShp" presStyleIdx="0" presStyleCnt="7"/>
      <dgm:spPr/>
      <dgm:t>
        <a:bodyPr/>
        <a:lstStyle/>
        <a:p>
          <a:endParaRPr lang="fr-FR"/>
        </a:p>
      </dgm:t>
    </dgm:pt>
    <dgm:pt modelId="{6B7B52A0-F6D0-431D-8D3F-592AFC3900F9}" type="pres">
      <dgm:prSet presAssocID="{BBE48F6B-6D54-4E01-941C-325C7704502D}" presName="textNode" presStyleLbl="bgShp" presStyleIdx="0" presStyleCnt="7"/>
      <dgm:spPr/>
      <dgm:t>
        <a:bodyPr/>
        <a:lstStyle/>
        <a:p>
          <a:endParaRPr lang="fr-FR"/>
        </a:p>
      </dgm:t>
    </dgm:pt>
    <dgm:pt modelId="{2E413D69-0C39-4CD3-8672-CB961C297E93}" type="pres">
      <dgm:prSet presAssocID="{BBE48F6B-6D54-4E01-941C-325C7704502D}" presName="compChildNode" presStyleCnt="0"/>
      <dgm:spPr/>
    </dgm:pt>
    <dgm:pt modelId="{99E4110D-1863-4D2F-8F42-05C9FAC7049B}" type="pres">
      <dgm:prSet presAssocID="{BBE48F6B-6D54-4E01-941C-325C7704502D}" presName="theInnerList" presStyleCnt="0"/>
      <dgm:spPr/>
    </dgm:pt>
    <dgm:pt modelId="{B320B970-1276-4953-A176-E583FF53AAAB}" type="pres">
      <dgm:prSet presAssocID="{6710E1CD-5451-4F77-8461-2C63BD8747F7}" presName="childNode" presStyleLbl="node1" presStyleIdx="0" presStyleCnt="28" custScaleY="250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382AC-3607-4618-A8D3-028EF3A86E7A}" type="pres">
      <dgm:prSet presAssocID="{6710E1CD-5451-4F77-8461-2C63BD8747F7}" presName="aSpace2" presStyleCnt="0"/>
      <dgm:spPr/>
    </dgm:pt>
    <dgm:pt modelId="{9D988A7D-4880-4BE2-94A4-5550689A83E5}" type="pres">
      <dgm:prSet presAssocID="{1F2D87B3-36C0-4CD6-8A3E-8CCC07DDC227}" presName="childNode" presStyleLbl="node1" presStyleIdx="1" presStyleCnt="28" custScaleY="1825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C2AABA-A55B-422A-89BD-DA8E7C48B71F}" type="pres">
      <dgm:prSet presAssocID="{1F2D87B3-36C0-4CD6-8A3E-8CCC07DDC227}" presName="aSpace2" presStyleCnt="0"/>
      <dgm:spPr/>
    </dgm:pt>
    <dgm:pt modelId="{EC539868-B23F-444E-9776-674995E18908}" type="pres">
      <dgm:prSet presAssocID="{B3C745DC-FF74-45FE-ABBB-32AB2769BEBC}" presName="childNode" presStyleLbl="node1" presStyleIdx="2" presStyleCnt="28" custScaleY="2485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1E6505-9117-4734-86F4-836E53F97A21}" type="pres">
      <dgm:prSet presAssocID="{B3C745DC-FF74-45FE-ABBB-32AB2769BEBC}" presName="aSpace2" presStyleCnt="0"/>
      <dgm:spPr/>
    </dgm:pt>
    <dgm:pt modelId="{5E2F4FF0-473C-407A-91C0-77A3F67C914C}" type="pres">
      <dgm:prSet presAssocID="{784FA371-81EA-4CA3-A3C3-860844947F23}" presName="childNode" presStyleLbl="node1" presStyleIdx="3" presStyleCnt="28" custScaleY="2644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B18286-A791-4C74-8171-F4229AE8D0D7}" type="pres">
      <dgm:prSet presAssocID="{784FA371-81EA-4CA3-A3C3-860844947F23}" presName="aSpace2" presStyleCnt="0"/>
      <dgm:spPr/>
    </dgm:pt>
    <dgm:pt modelId="{B9783FA8-3D07-4877-904A-D2A76305E78D}" type="pres">
      <dgm:prSet presAssocID="{194816C4-5B39-46D2-A97D-0A836685DD39}" presName="childNode" presStyleLbl="node1" presStyleIdx="4" presStyleCnt="28" custScaleY="1668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72890A-00AB-42B6-870C-A354D635D6B8}" type="pres">
      <dgm:prSet presAssocID="{194816C4-5B39-46D2-A97D-0A836685DD39}" presName="aSpace2" presStyleCnt="0"/>
      <dgm:spPr/>
    </dgm:pt>
    <dgm:pt modelId="{75E6A90A-F7ED-4B23-9168-255B7C7F31A6}" type="pres">
      <dgm:prSet presAssocID="{2655FF44-63FF-443D-B648-295F07C98EA3}" presName="childNode" presStyleLbl="node1" presStyleIdx="5" presStyleCnt="28" custScaleY="250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AC8F72-755B-4B5D-82F7-7CEA938B1DA2}" type="pres">
      <dgm:prSet presAssocID="{2655FF44-63FF-443D-B648-295F07C98EA3}" presName="aSpace2" presStyleCnt="0"/>
      <dgm:spPr/>
    </dgm:pt>
    <dgm:pt modelId="{E0B6E57F-28D9-4967-B9CB-84BCB837EF18}" type="pres">
      <dgm:prSet presAssocID="{F28160A7-B82B-41AA-BC93-03A78B245F8D}" presName="child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50DB86-364E-4480-BBED-AA741B20984F}" type="pres">
      <dgm:prSet presAssocID="{F28160A7-B82B-41AA-BC93-03A78B245F8D}" presName="aSpace2" presStyleCnt="0"/>
      <dgm:spPr/>
    </dgm:pt>
    <dgm:pt modelId="{BFD170A5-7C34-4023-B659-10E56E50A6B9}" type="pres">
      <dgm:prSet presAssocID="{D69F898E-A9F3-4CD7-BB91-9EA2320D936A}" presName="child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2891E-C92C-4ACB-92C7-F7A44C56247D}" type="pres">
      <dgm:prSet presAssocID="{BBE48F6B-6D54-4E01-941C-325C7704502D}" presName="aSpace" presStyleCnt="0"/>
      <dgm:spPr/>
    </dgm:pt>
    <dgm:pt modelId="{40C7682F-70BD-4D5F-8A09-20BB3A260B90}" type="pres">
      <dgm:prSet presAssocID="{9E21F8C9-BD8C-49A5-8B65-EF807D2EE66C}" presName="compNode" presStyleCnt="0"/>
      <dgm:spPr/>
    </dgm:pt>
    <dgm:pt modelId="{3E94A03B-7710-473D-83CE-79DEA612AEC8}" type="pres">
      <dgm:prSet presAssocID="{9E21F8C9-BD8C-49A5-8B65-EF807D2EE66C}" presName="aNode" presStyleLbl="bgShp" presStyleIdx="1" presStyleCnt="7"/>
      <dgm:spPr/>
      <dgm:t>
        <a:bodyPr/>
        <a:lstStyle/>
        <a:p>
          <a:endParaRPr lang="fr-FR"/>
        </a:p>
      </dgm:t>
    </dgm:pt>
    <dgm:pt modelId="{DBE84760-E09B-4F10-87C2-2EC5DAD264D2}" type="pres">
      <dgm:prSet presAssocID="{9E21F8C9-BD8C-49A5-8B65-EF807D2EE66C}" presName="textNode" presStyleLbl="bgShp" presStyleIdx="1" presStyleCnt="7"/>
      <dgm:spPr/>
      <dgm:t>
        <a:bodyPr/>
        <a:lstStyle/>
        <a:p>
          <a:endParaRPr lang="fr-FR"/>
        </a:p>
      </dgm:t>
    </dgm:pt>
    <dgm:pt modelId="{855DFAB2-4F33-4EB7-BE08-F66E13EF3BA9}" type="pres">
      <dgm:prSet presAssocID="{9E21F8C9-BD8C-49A5-8B65-EF807D2EE66C}" presName="compChildNode" presStyleCnt="0"/>
      <dgm:spPr/>
    </dgm:pt>
    <dgm:pt modelId="{56FC443D-F306-47E7-8086-5D8F42EFCE4D}" type="pres">
      <dgm:prSet presAssocID="{9E21F8C9-BD8C-49A5-8B65-EF807D2EE66C}" presName="theInnerList" presStyleCnt="0"/>
      <dgm:spPr/>
    </dgm:pt>
    <dgm:pt modelId="{446E084B-8302-43FA-8C14-E67DB07DF87E}" type="pres">
      <dgm:prSet presAssocID="{9BC1FD69-4005-43E4-96EA-6E6C974569B3}" presName="child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BDB580-4DB3-451D-B448-8A4BA13E1655}" type="pres">
      <dgm:prSet presAssocID="{9BC1FD69-4005-43E4-96EA-6E6C974569B3}" presName="aSpace2" presStyleCnt="0"/>
      <dgm:spPr/>
    </dgm:pt>
    <dgm:pt modelId="{6AE579B4-43C0-4B98-8C3C-C258025E090B}" type="pres">
      <dgm:prSet presAssocID="{AB9FF254-D39F-4C23-B188-272E87E51E75}" presName="child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09A3A4-A4A6-440A-9576-40D02F530661}" type="pres">
      <dgm:prSet presAssocID="{AB9FF254-D39F-4C23-B188-272E87E51E75}" presName="aSpace2" presStyleCnt="0"/>
      <dgm:spPr/>
    </dgm:pt>
    <dgm:pt modelId="{69A2C952-1B4D-4E80-AD40-251FFAB7E7A3}" type="pres">
      <dgm:prSet presAssocID="{1BD172BF-1B26-4A30-99A9-75AC799BAFC5}" presName="child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D5E128-801A-415F-8185-F0DEA5F45958}" type="pres">
      <dgm:prSet presAssocID="{9E21F8C9-BD8C-49A5-8B65-EF807D2EE66C}" presName="aSpace" presStyleCnt="0"/>
      <dgm:spPr/>
    </dgm:pt>
    <dgm:pt modelId="{8E576CAC-07DA-4516-8896-E9837F1F62EE}" type="pres">
      <dgm:prSet presAssocID="{FAA7BC9F-50E8-4FA8-8DD5-5EA3ED99CAC2}" presName="compNode" presStyleCnt="0"/>
      <dgm:spPr/>
    </dgm:pt>
    <dgm:pt modelId="{56EE9CF0-E964-4285-8078-95B53DB2C747}" type="pres">
      <dgm:prSet presAssocID="{FAA7BC9F-50E8-4FA8-8DD5-5EA3ED99CAC2}" presName="aNode" presStyleLbl="bgShp" presStyleIdx="2" presStyleCnt="7"/>
      <dgm:spPr/>
      <dgm:t>
        <a:bodyPr/>
        <a:lstStyle/>
        <a:p>
          <a:endParaRPr lang="fr-FR"/>
        </a:p>
      </dgm:t>
    </dgm:pt>
    <dgm:pt modelId="{36A519A1-7804-4647-AF6E-59FB04563FEF}" type="pres">
      <dgm:prSet presAssocID="{FAA7BC9F-50E8-4FA8-8DD5-5EA3ED99CAC2}" presName="textNode" presStyleLbl="bgShp" presStyleIdx="2" presStyleCnt="7"/>
      <dgm:spPr/>
      <dgm:t>
        <a:bodyPr/>
        <a:lstStyle/>
        <a:p>
          <a:endParaRPr lang="fr-FR"/>
        </a:p>
      </dgm:t>
    </dgm:pt>
    <dgm:pt modelId="{EE7A2DBC-F137-4054-B2A1-859F4BC36EDA}" type="pres">
      <dgm:prSet presAssocID="{FAA7BC9F-50E8-4FA8-8DD5-5EA3ED99CAC2}" presName="compChildNode" presStyleCnt="0"/>
      <dgm:spPr/>
    </dgm:pt>
    <dgm:pt modelId="{C9D8B300-8BED-42D6-AE7B-047DAD776955}" type="pres">
      <dgm:prSet presAssocID="{FAA7BC9F-50E8-4FA8-8DD5-5EA3ED99CAC2}" presName="theInnerList" presStyleCnt="0"/>
      <dgm:spPr/>
    </dgm:pt>
    <dgm:pt modelId="{40E110B0-2652-49F3-99F9-C712E7C54559}" type="pres">
      <dgm:prSet presAssocID="{C9C40095-2459-4C8B-86B3-7B02F9BC0774}" presName="child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031171-1372-471D-A852-4E835C643983}" type="pres">
      <dgm:prSet presAssocID="{C9C40095-2459-4C8B-86B3-7B02F9BC0774}" presName="aSpace2" presStyleCnt="0"/>
      <dgm:spPr/>
    </dgm:pt>
    <dgm:pt modelId="{C1C0D132-6AC7-4BFB-9EF5-73443D22631F}" type="pres">
      <dgm:prSet presAssocID="{72237A41-BA2E-4A7E-A570-C4D76F08CE56}" presName="child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6E3EF4-E5C8-47F9-9B02-D4E2FCD1AB3B}" type="pres">
      <dgm:prSet presAssocID="{FAA7BC9F-50E8-4FA8-8DD5-5EA3ED99CAC2}" presName="aSpace" presStyleCnt="0"/>
      <dgm:spPr/>
    </dgm:pt>
    <dgm:pt modelId="{8110D154-916D-404F-AFF5-0766C5209730}" type="pres">
      <dgm:prSet presAssocID="{C4954F75-0705-48E0-9242-3CC6380E9E4A}" presName="compNode" presStyleCnt="0"/>
      <dgm:spPr/>
    </dgm:pt>
    <dgm:pt modelId="{A81A05A1-D2F6-4BAA-950B-2A2C02C1A0F8}" type="pres">
      <dgm:prSet presAssocID="{C4954F75-0705-48E0-9242-3CC6380E9E4A}" presName="aNode" presStyleLbl="bgShp" presStyleIdx="3" presStyleCnt="7"/>
      <dgm:spPr/>
      <dgm:t>
        <a:bodyPr/>
        <a:lstStyle/>
        <a:p>
          <a:endParaRPr lang="fr-FR"/>
        </a:p>
      </dgm:t>
    </dgm:pt>
    <dgm:pt modelId="{36BAD7C1-91BB-4F04-A9A6-586083B358C3}" type="pres">
      <dgm:prSet presAssocID="{C4954F75-0705-48E0-9242-3CC6380E9E4A}" presName="textNode" presStyleLbl="bgShp" presStyleIdx="3" presStyleCnt="7"/>
      <dgm:spPr/>
      <dgm:t>
        <a:bodyPr/>
        <a:lstStyle/>
        <a:p>
          <a:endParaRPr lang="fr-FR"/>
        </a:p>
      </dgm:t>
    </dgm:pt>
    <dgm:pt modelId="{EECB8207-8DB9-426A-BA83-8CD3825613C5}" type="pres">
      <dgm:prSet presAssocID="{C4954F75-0705-48E0-9242-3CC6380E9E4A}" presName="compChildNode" presStyleCnt="0"/>
      <dgm:spPr/>
    </dgm:pt>
    <dgm:pt modelId="{60683E6F-B0BA-4872-905C-7EB55E915E6C}" type="pres">
      <dgm:prSet presAssocID="{C4954F75-0705-48E0-9242-3CC6380E9E4A}" presName="theInnerList" presStyleCnt="0"/>
      <dgm:spPr/>
    </dgm:pt>
    <dgm:pt modelId="{F314CA23-81F9-4AF6-B0CE-E2817D98904A}" type="pres">
      <dgm:prSet presAssocID="{890659AD-5509-46EC-90F9-09530719140A}" presName="childNode" presStyleLbl="node1" presStyleIdx="13" presStyleCnt="28" custScaleY="1163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3A5F54-4679-4E02-AEB5-1084EACA935A}" type="pres">
      <dgm:prSet presAssocID="{890659AD-5509-46EC-90F9-09530719140A}" presName="aSpace2" presStyleCnt="0"/>
      <dgm:spPr/>
    </dgm:pt>
    <dgm:pt modelId="{9CA9405F-89F4-43FD-9EC2-20F9D3793F83}" type="pres">
      <dgm:prSet presAssocID="{00B230B1-7B59-4E0A-B50E-31CDB46C28B1}" presName="child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2C2DA3-00D0-4097-BCBC-D156E316DADA}" type="pres">
      <dgm:prSet presAssocID="{00B230B1-7B59-4E0A-B50E-31CDB46C28B1}" presName="aSpace2" presStyleCnt="0"/>
      <dgm:spPr/>
    </dgm:pt>
    <dgm:pt modelId="{07986201-C2A3-48F5-8A6A-5455EE1FF579}" type="pres">
      <dgm:prSet presAssocID="{63172535-A0F3-4160-B93F-B5C244423423}" presName="child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C5D56-27AE-4D4F-A2A5-AC4ADB7D9F37}" type="pres">
      <dgm:prSet presAssocID="{63172535-A0F3-4160-B93F-B5C244423423}" presName="aSpace2" presStyleCnt="0"/>
      <dgm:spPr/>
    </dgm:pt>
    <dgm:pt modelId="{C79DAEE6-3571-4FCD-B42A-D6CF53ECC96D}" type="pres">
      <dgm:prSet presAssocID="{B3BF01EA-88A9-4C71-BB2E-C6BCE68D4CE3}" presName="child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250A03-5DE5-41C6-A8DF-C72A718AFAD4}" type="pres">
      <dgm:prSet presAssocID="{C4954F75-0705-48E0-9242-3CC6380E9E4A}" presName="aSpace" presStyleCnt="0"/>
      <dgm:spPr/>
    </dgm:pt>
    <dgm:pt modelId="{AE8CB193-B329-44DA-9AA3-AB5B57B9544F}" type="pres">
      <dgm:prSet presAssocID="{9C3EAC47-71B5-4EE9-8D6A-5ED58C37952B}" presName="compNode" presStyleCnt="0"/>
      <dgm:spPr/>
    </dgm:pt>
    <dgm:pt modelId="{27249A26-3B36-488F-867E-3B68393340B3}" type="pres">
      <dgm:prSet presAssocID="{9C3EAC47-71B5-4EE9-8D6A-5ED58C37952B}" presName="aNode" presStyleLbl="bgShp" presStyleIdx="4" presStyleCnt="7"/>
      <dgm:spPr/>
      <dgm:t>
        <a:bodyPr/>
        <a:lstStyle/>
        <a:p>
          <a:endParaRPr lang="fr-FR"/>
        </a:p>
      </dgm:t>
    </dgm:pt>
    <dgm:pt modelId="{37836016-AEDC-47DB-91CF-566832FC90F6}" type="pres">
      <dgm:prSet presAssocID="{9C3EAC47-71B5-4EE9-8D6A-5ED58C37952B}" presName="textNode" presStyleLbl="bgShp" presStyleIdx="4" presStyleCnt="7"/>
      <dgm:spPr/>
      <dgm:t>
        <a:bodyPr/>
        <a:lstStyle/>
        <a:p>
          <a:endParaRPr lang="fr-FR"/>
        </a:p>
      </dgm:t>
    </dgm:pt>
    <dgm:pt modelId="{6CB2FCAE-7DBF-4162-9FA8-8E96C44BE04D}" type="pres">
      <dgm:prSet presAssocID="{9C3EAC47-71B5-4EE9-8D6A-5ED58C37952B}" presName="compChildNode" presStyleCnt="0"/>
      <dgm:spPr/>
    </dgm:pt>
    <dgm:pt modelId="{2260735B-06BA-482E-8B9C-18868A298A7A}" type="pres">
      <dgm:prSet presAssocID="{9C3EAC47-71B5-4EE9-8D6A-5ED58C37952B}" presName="theInnerList" presStyleCnt="0"/>
      <dgm:spPr/>
    </dgm:pt>
    <dgm:pt modelId="{6CB51F44-6DAA-4CF7-B85A-4800E597CB59}" type="pres">
      <dgm:prSet presAssocID="{D19A5D5C-DBCF-4884-BCCD-37DB6562E3F3}" presName="childNode" presStyleLbl="node1" presStyleIdx="17" presStyleCnt="28" custScaleY="176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D1BB7-C319-4A7D-850B-A278F28A7C3D}" type="pres">
      <dgm:prSet presAssocID="{D19A5D5C-DBCF-4884-BCCD-37DB6562E3F3}" presName="aSpace2" presStyleCnt="0"/>
      <dgm:spPr/>
    </dgm:pt>
    <dgm:pt modelId="{308ECBAF-C74F-4323-8AC7-F10EFBEA5956}" type="pres">
      <dgm:prSet presAssocID="{035183CB-FFCB-4CA3-AB63-A90490ED91C5}" presName="childNode" presStyleLbl="node1" presStyleIdx="18" presStyleCnt="28" custScaleY="244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02F95E-8E50-490D-B3E3-44DCE3EC68E4}" type="pres">
      <dgm:prSet presAssocID="{035183CB-FFCB-4CA3-AB63-A90490ED91C5}" presName="aSpace2" presStyleCnt="0"/>
      <dgm:spPr/>
    </dgm:pt>
    <dgm:pt modelId="{03BF5882-F857-4966-9D4E-632206D22612}" type="pres">
      <dgm:prSet presAssocID="{4796EE22-E43C-4B0A-906E-B24DFF1039E6}" presName="childNode" presStyleLbl="node1" presStyleIdx="19" presStyleCnt="28" custScaleY="2698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0F8E42-F5C3-4EED-9596-1BED77C44F7D}" type="pres">
      <dgm:prSet presAssocID="{4796EE22-E43C-4B0A-906E-B24DFF1039E6}" presName="aSpace2" presStyleCnt="0"/>
      <dgm:spPr/>
    </dgm:pt>
    <dgm:pt modelId="{1FEEF7A8-163B-496F-8FB7-32EBED47D647}" type="pres">
      <dgm:prSet presAssocID="{3B32792D-DBC9-49D5-872B-B74E71198930}" presName="childNode" presStyleLbl="node1" presStyleIdx="20" presStyleCnt="28" custScaleY="1687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C10877-8583-4FA1-BD60-92D2FD7400A1}" type="pres">
      <dgm:prSet presAssocID="{9C3EAC47-71B5-4EE9-8D6A-5ED58C37952B}" presName="aSpace" presStyleCnt="0"/>
      <dgm:spPr/>
    </dgm:pt>
    <dgm:pt modelId="{88F75CB8-C377-43CD-B4C3-230312865342}" type="pres">
      <dgm:prSet presAssocID="{9CF93B6A-E390-4812-8FBB-40A950513C01}" presName="compNode" presStyleCnt="0"/>
      <dgm:spPr/>
    </dgm:pt>
    <dgm:pt modelId="{88471C26-4F9B-4E3D-AA38-E7397122E5EB}" type="pres">
      <dgm:prSet presAssocID="{9CF93B6A-E390-4812-8FBB-40A950513C01}" presName="aNode" presStyleLbl="bgShp" presStyleIdx="5" presStyleCnt="7"/>
      <dgm:spPr/>
      <dgm:t>
        <a:bodyPr/>
        <a:lstStyle/>
        <a:p>
          <a:endParaRPr lang="fr-FR"/>
        </a:p>
      </dgm:t>
    </dgm:pt>
    <dgm:pt modelId="{EBA92A82-6537-40AB-AC33-A5B70798B1ED}" type="pres">
      <dgm:prSet presAssocID="{9CF93B6A-E390-4812-8FBB-40A950513C01}" presName="textNode" presStyleLbl="bgShp" presStyleIdx="5" presStyleCnt="7"/>
      <dgm:spPr/>
      <dgm:t>
        <a:bodyPr/>
        <a:lstStyle/>
        <a:p>
          <a:endParaRPr lang="fr-FR"/>
        </a:p>
      </dgm:t>
    </dgm:pt>
    <dgm:pt modelId="{F789AA6F-D92E-4C29-898F-13EF4A60EDC4}" type="pres">
      <dgm:prSet presAssocID="{9CF93B6A-E390-4812-8FBB-40A950513C01}" presName="compChildNode" presStyleCnt="0"/>
      <dgm:spPr/>
    </dgm:pt>
    <dgm:pt modelId="{BE48C3EE-3544-44A0-AF58-502D66F06A19}" type="pres">
      <dgm:prSet presAssocID="{9CF93B6A-E390-4812-8FBB-40A950513C01}" presName="theInnerList" presStyleCnt="0"/>
      <dgm:spPr/>
    </dgm:pt>
    <dgm:pt modelId="{3A9BD073-AB6A-4F45-9DC6-3F0E6E1E3013}" type="pres">
      <dgm:prSet presAssocID="{5611C772-83F2-4BCD-B992-5DED945EC701}" presName="childNode" presStyleLbl="node1" presStyleIdx="21" presStyleCnt="28" custScaleY="854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D50DC0-B06C-4246-A7D0-2C7D54E32B20}" type="pres">
      <dgm:prSet presAssocID="{5611C772-83F2-4BCD-B992-5DED945EC701}" presName="aSpace2" presStyleCnt="0"/>
      <dgm:spPr/>
    </dgm:pt>
    <dgm:pt modelId="{688D870D-73BA-405F-9EDC-0E943FF4E944}" type="pres">
      <dgm:prSet presAssocID="{04B99EB0-57C8-4BB9-8CC3-E8BE3339D368}" presName="childNode" presStyleLbl="node1" presStyleIdx="22" presStyleCnt="28" custScaleY="137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55DED-97A9-4340-A592-4D6B4B4676E6}" type="pres">
      <dgm:prSet presAssocID="{04B99EB0-57C8-4BB9-8CC3-E8BE3339D368}" presName="aSpace2" presStyleCnt="0"/>
      <dgm:spPr/>
    </dgm:pt>
    <dgm:pt modelId="{7C86C867-7409-45D6-BB3D-DA93A951C41E}" type="pres">
      <dgm:prSet presAssocID="{CA9EE619-00F2-4783-AA4A-AD679B71FAC2}" presName="child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F2CDED-B776-4DC5-A49C-9DD66E647652}" type="pres">
      <dgm:prSet presAssocID="{CA9EE619-00F2-4783-AA4A-AD679B71FAC2}" presName="aSpace2" presStyleCnt="0"/>
      <dgm:spPr/>
    </dgm:pt>
    <dgm:pt modelId="{821E2A05-3A37-409B-91D5-EE5B1B626359}" type="pres">
      <dgm:prSet presAssocID="{BCA0C8A1-1F9B-4B76-BE1A-3CD4BA4310C5}" presName="childNode" presStyleLbl="node1" presStyleIdx="24" presStyleCnt="28" custScaleY="1256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E5B307-98FE-495E-BA2F-40D29A17E8CE}" type="pres">
      <dgm:prSet presAssocID="{BCA0C8A1-1F9B-4B76-BE1A-3CD4BA4310C5}" presName="aSpace2" presStyleCnt="0"/>
      <dgm:spPr/>
    </dgm:pt>
    <dgm:pt modelId="{FE1BF9BC-8523-4F08-A1AA-BE180BAF7101}" type="pres">
      <dgm:prSet presAssocID="{35572A15-E65C-46FB-99AA-DBEDD6D0AFBC}" presName="child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8E6F9-CA4E-42D8-AE0C-E4D2AC8EE125}" type="pres">
      <dgm:prSet presAssocID="{9CF93B6A-E390-4812-8FBB-40A950513C01}" presName="aSpace" presStyleCnt="0"/>
      <dgm:spPr/>
    </dgm:pt>
    <dgm:pt modelId="{29D3D32C-16F0-4AF5-BBE9-E5300E39FCBA}" type="pres">
      <dgm:prSet presAssocID="{3537F95A-1B24-4A2B-9259-92A0CE4F65BA}" presName="compNode" presStyleCnt="0"/>
      <dgm:spPr/>
    </dgm:pt>
    <dgm:pt modelId="{161001D4-8DF1-4A08-AC44-7FC21239D728}" type="pres">
      <dgm:prSet presAssocID="{3537F95A-1B24-4A2B-9259-92A0CE4F65BA}" presName="aNode" presStyleLbl="bgShp" presStyleIdx="6" presStyleCnt="7" custScaleX="115203"/>
      <dgm:spPr/>
      <dgm:t>
        <a:bodyPr/>
        <a:lstStyle/>
        <a:p>
          <a:endParaRPr lang="fr-FR"/>
        </a:p>
      </dgm:t>
    </dgm:pt>
    <dgm:pt modelId="{EF0A4459-E75F-424F-98A3-21B4D19BFA75}" type="pres">
      <dgm:prSet presAssocID="{3537F95A-1B24-4A2B-9259-92A0CE4F65BA}" presName="textNode" presStyleLbl="bgShp" presStyleIdx="6" presStyleCnt="7"/>
      <dgm:spPr/>
      <dgm:t>
        <a:bodyPr/>
        <a:lstStyle/>
        <a:p>
          <a:endParaRPr lang="fr-FR"/>
        </a:p>
      </dgm:t>
    </dgm:pt>
    <dgm:pt modelId="{2FC853A0-0507-4803-AC05-BC0F9E19E2BC}" type="pres">
      <dgm:prSet presAssocID="{3537F95A-1B24-4A2B-9259-92A0CE4F65BA}" presName="compChildNode" presStyleCnt="0"/>
      <dgm:spPr/>
    </dgm:pt>
    <dgm:pt modelId="{BAF27FD2-63BB-4A53-8F76-9599BBC18D72}" type="pres">
      <dgm:prSet presAssocID="{3537F95A-1B24-4A2B-9259-92A0CE4F65BA}" presName="theInnerList" presStyleCnt="0"/>
      <dgm:spPr/>
    </dgm:pt>
    <dgm:pt modelId="{AF0DDAD7-DE15-4A8D-9E52-4092089BF97C}" type="pres">
      <dgm:prSet presAssocID="{9EA38550-0C12-41F9-92B8-2ACE5C71D874}" presName="child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84C742-913C-40C2-A9A4-DCAFB222C85E}" type="pres">
      <dgm:prSet presAssocID="{9EA38550-0C12-41F9-92B8-2ACE5C71D874}" presName="aSpace2" presStyleCnt="0"/>
      <dgm:spPr/>
    </dgm:pt>
    <dgm:pt modelId="{7DC2626D-9FF1-4BA7-B013-48358A41DE11}" type="pres">
      <dgm:prSet presAssocID="{24D4D9E2-8007-4161-A0FB-4ACF6D13D239}" presName="child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3FB1F2-1770-4EC8-8D84-869CFE0FC5FE}" type="presOf" srcId="{FAA7BC9F-50E8-4FA8-8DD5-5EA3ED99CAC2}" destId="{36A519A1-7804-4647-AF6E-59FB04563FEF}" srcOrd="1" destOrd="0" presId="urn:microsoft.com/office/officeart/2005/8/layout/lProcess2"/>
    <dgm:cxn modelId="{DABBE612-DEBC-4659-8710-BD6DC994CE84}" srcId="{8CB3D570-1A57-45C4-8194-1DDCB618A4C9}" destId="{C4954F75-0705-48E0-9242-3CC6380E9E4A}" srcOrd="3" destOrd="0" parTransId="{8E5C57EB-E4C1-4026-90E7-F15D9C246774}" sibTransId="{CDC9F6A8-8194-494F-835E-B46EB980FFD8}"/>
    <dgm:cxn modelId="{68D5FB53-9087-4D60-A67E-E169A0004AB1}" type="presOf" srcId="{1F2D87B3-36C0-4CD6-8A3E-8CCC07DDC227}" destId="{9D988A7D-4880-4BE2-94A4-5550689A83E5}" srcOrd="0" destOrd="0" presId="urn:microsoft.com/office/officeart/2005/8/layout/lProcess2"/>
    <dgm:cxn modelId="{8ECEE263-278F-41AE-9FB3-82DAD1113078}" srcId="{C4954F75-0705-48E0-9242-3CC6380E9E4A}" destId="{63172535-A0F3-4160-B93F-B5C244423423}" srcOrd="2" destOrd="0" parTransId="{9229092C-005F-4481-803A-25C2B8CA90F2}" sibTransId="{F0B70A41-666F-4B72-A082-1D348464F753}"/>
    <dgm:cxn modelId="{4CFDA3F5-6406-43FB-A071-00B5FBBEA1A7}" type="presOf" srcId="{CA9EE619-00F2-4783-AA4A-AD679B71FAC2}" destId="{7C86C867-7409-45D6-BB3D-DA93A951C41E}" srcOrd="0" destOrd="0" presId="urn:microsoft.com/office/officeart/2005/8/layout/lProcess2"/>
    <dgm:cxn modelId="{16D469C2-0EA2-4FA0-8E09-CC575694A677}" srcId="{8CB3D570-1A57-45C4-8194-1DDCB618A4C9}" destId="{9E21F8C9-BD8C-49A5-8B65-EF807D2EE66C}" srcOrd="1" destOrd="0" parTransId="{8F97B9A4-06D7-4A92-8B78-79627A9B2F38}" sibTransId="{5F1AB6C2-ABA1-4C46-82C5-DA0F2CDA855A}"/>
    <dgm:cxn modelId="{3313B930-0624-4710-8C6E-E11CE33E7A16}" type="presOf" srcId="{6710E1CD-5451-4F77-8461-2C63BD8747F7}" destId="{B320B970-1276-4953-A176-E583FF53AAAB}" srcOrd="0" destOrd="0" presId="urn:microsoft.com/office/officeart/2005/8/layout/lProcess2"/>
    <dgm:cxn modelId="{B48E4666-EECF-48F6-84A5-0BBC9198843B}" srcId="{3537F95A-1B24-4A2B-9259-92A0CE4F65BA}" destId="{24D4D9E2-8007-4161-A0FB-4ACF6D13D239}" srcOrd="1" destOrd="0" parTransId="{D609F491-391E-4CE7-B1E4-D29D7FB6E681}" sibTransId="{A4FE2539-8F32-4DF8-A33F-8E0C9DBDAC18}"/>
    <dgm:cxn modelId="{972D982E-1336-4D03-A8C8-829CD063D1AC}" type="presOf" srcId="{FAA7BC9F-50E8-4FA8-8DD5-5EA3ED99CAC2}" destId="{56EE9CF0-E964-4285-8078-95B53DB2C747}" srcOrd="0" destOrd="0" presId="urn:microsoft.com/office/officeart/2005/8/layout/lProcess2"/>
    <dgm:cxn modelId="{BAAF9AB8-6850-4473-B0B1-556FF360D61C}" srcId="{BBE48F6B-6D54-4E01-941C-325C7704502D}" destId="{6710E1CD-5451-4F77-8461-2C63BD8747F7}" srcOrd="0" destOrd="0" parTransId="{11CFA44D-A369-46DA-91BE-B959181BF4F2}" sibTransId="{1B4AB7A4-DFBC-4B2A-9BB4-FB653D1560C5}"/>
    <dgm:cxn modelId="{F81E2529-0130-4EEF-BE68-4A34DE85C126}" srcId="{C4954F75-0705-48E0-9242-3CC6380E9E4A}" destId="{890659AD-5509-46EC-90F9-09530719140A}" srcOrd="0" destOrd="0" parTransId="{403A7866-8A4B-4E50-AE32-DC2660B5F68C}" sibTransId="{E317BA47-F617-4446-B60E-1366B5532AB7}"/>
    <dgm:cxn modelId="{5626E297-16D0-4F67-A5EE-4B7DBE5D753F}" type="presOf" srcId="{3537F95A-1B24-4A2B-9259-92A0CE4F65BA}" destId="{161001D4-8DF1-4A08-AC44-7FC21239D728}" srcOrd="0" destOrd="0" presId="urn:microsoft.com/office/officeart/2005/8/layout/lProcess2"/>
    <dgm:cxn modelId="{DDF66857-582C-450F-B678-5AEC0A95C651}" type="presOf" srcId="{9C3EAC47-71B5-4EE9-8D6A-5ED58C37952B}" destId="{27249A26-3B36-488F-867E-3B68393340B3}" srcOrd="0" destOrd="0" presId="urn:microsoft.com/office/officeart/2005/8/layout/lProcess2"/>
    <dgm:cxn modelId="{1B0E4BED-F817-4132-94C6-9E14445106C9}" srcId="{9CF93B6A-E390-4812-8FBB-40A950513C01}" destId="{35572A15-E65C-46FB-99AA-DBEDD6D0AFBC}" srcOrd="4" destOrd="0" parTransId="{E4D3E502-E4A6-44C8-946C-77BAB007D788}" sibTransId="{11630E6D-3C9C-4138-8843-180445E03F67}"/>
    <dgm:cxn modelId="{FD8720B5-54A7-4310-AD74-7A7ACE3B9304}" type="presOf" srcId="{9BC1FD69-4005-43E4-96EA-6E6C974569B3}" destId="{446E084B-8302-43FA-8C14-E67DB07DF87E}" srcOrd="0" destOrd="0" presId="urn:microsoft.com/office/officeart/2005/8/layout/lProcess2"/>
    <dgm:cxn modelId="{5219B280-9BA2-49A6-8126-4575C31659ED}" srcId="{9CF93B6A-E390-4812-8FBB-40A950513C01}" destId="{BCA0C8A1-1F9B-4B76-BE1A-3CD4BA4310C5}" srcOrd="3" destOrd="0" parTransId="{0A6F0AA3-CB49-43DC-82B5-8A2C6927F26D}" sibTransId="{13B1CE41-0F68-48A6-917B-86E6C1E1A6A1}"/>
    <dgm:cxn modelId="{69F69BC1-5958-47AB-A0BC-3B80B085FF38}" type="presOf" srcId="{1BD172BF-1B26-4A30-99A9-75AC799BAFC5}" destId="{69A2C952-1B4D-4E80-AD40-251FFAB7E7A3}" srcOrd="0" destOrd="0" presId="urn:microsoft.com/office/officeart/2005/8/layout/lProcess2"/>
    <dgm:cxn modelId="{F93F4D78-E99B-488D-9B6F-D2F1BD727181}" srcId="{FAA7BC9F-50E8-4FA8-8DD5-5EA3ED99CAC2}" destId="{C9C40095-2459-4C8B-86B3-7B02F9BC0774}" srcOrd="0" destOrd="0" parTransId="{F463D26A-0921-4A6A-AA4D-0592496F031D}" sibTransId="{1EC0AFAF-E48C-4AFD-A82F-467417199CF7}"/>
    <dgm:cxn modelId="{9A37683F-5319-4CF5-88B9-42F4D68CE59B}" srcId="{BBE48F6B-6D54-4E01-941C-325C7704502D}" destId="{194816C4-5B39-46D2-A97D-0A836685DD39}" srcOrd="4" destOrd="0" parTransId="{C93D6AD9-F6D5-4031-BBB9-3A60F0D3C738}" sibTransId="{BF522067-94F1-4CA8-8497-AAB08C5715C7}"/>
    <dgm:cxn modelId="{DC372E42-1BBB-4E84-8B62-248C878E040E}" type="presOf" srcId="{9E21F8C9-BD8C-49A5-8B65-EF807D2EE66C}" destId="{DBE84760-E09B-4F10-87C2-2EC5DAD264D2}" srcOrd="1" destOrd="0" presId="urn:microsoft.com/office/officeart/2005/8/layout/lProcess2"/>
    <dgm:cxn modelId="{97B6DA61-1BB5-40A4-B004-E4D8EA05BEA2}" type="presOf" srcId="{890659AD-5509-46EC-90F9-09530719140A}" destId="{F314CA23-81F9-4AF6-B0CE-E2817D98904A}" srcOrd="0" destOrd="0" presId="urn:microsoft.com/office/officeart/2005/8/layout/lProcess2"/>
    <dgm:cxn modelId="{925C6573-694F-499D-AC4B-891D6E450DEB}" type="presOf" srcId="{F28160A7-B82B-41AA-BC93-03A78B245F8D}" destId="{E0B6E57F-28D9-4967-B9CB-84BCB837EF18}" srcOrd="0" destOrd="0" presId="urn:microsoft.com/office/officeart/2005/8/layout/lProcess2"/>
    <dgm:cxn modelId="{61C4EDF0-7EFF-40B1-B53B-C2CB57B23F30}" srcId="{3537F95A-1B24-4A2B-9259-92A0CE4F65BA}" destId="{9EA38550-0C12-41F9-92B8-2ACE5C71D874}" srcOrd="0" destOrd="0" parTransId="{4A805719-1563-41BF-81EE-3F9ECD7BD770}" sibTransId="{F133EC5B-A2AE-41E9-9BA8-493F21EC2675}"/>
    <dgm:cxn modelId="{6DE486CF-2C32-48CE-8D81-84B1EB868B7F}" srcId="{9CF93B6A-E390-4812-8FBB-40A950513C01}" destId="{CA9EE619-00F2-4783-AA4A-AD679B71FAC2}" srcOrd="2" destOrd="0" parTransId="{45B8ACB6-93B0-4A9F-BA96-4E6603FAA5A2}" sibTransId="{3E386B60-6C06-4B57-A732-FB0E2E90FE8D}"/>
    <dgm:cxn modelId="{288EBEAF-9277-40BC-A3DE-94198901A036}" srcId="{9E21F8C9-BD8C-49A5-8B65-EF807D2EE66C}" destId="{1BD172BF-1B26-4A30-99A9-75AC799BAFC5}" srcOrd="2" destOrd="0" parTransId="{64FDF86F-1E58-4F70-8476-41489933CA5B}" sibTransId="{95D722BD-2215-4472-A557-CA60EE829E5A}"/>
    <dgm:cxn modelId="{917C1342-C806-4AC5-B008-3A5EE1D50031}" srcId="{9CF93B6A-E390-4812-8FBB-40A950513C01}" destId="{5611C772-83F2-4BCD-B992-5DED945EC701}" srcOrd="0" destOrd="0" parTransId="{A6943DA6-772B-4219-88A6-EF58120BCAE0}" sibTransId="{EDD3DECE-4FC6-49D7-A1C0-2C29C9B563A7}"/>
    <dgm:cxn modelId="{4CB49C7F-B41B-44C4-A325-6C1592056C22}" srcId="{8CB3D570-1A57-45C4-8194-1DDCB618A4C9}" destId="{BBE48F6B-6D54-4E01-941C-325C7704502D}" srcOrd="0" destOrd="0" parTransId="{5BA16FEF-736E-452A-81FC-4ADE055E6769}" sibTransId="{A8833C39-BD69-42E5-B14A-0A126E1DA6BB}"/>
    <dgm:cxn modelId="{F7BEE54D-EEDE-4951-A679-86BFAB964EA2}" type="presOf" srcId="{9E21F8C9-BD8C-49A5-8B65-EF807D2EE66C}" destId="{3E94A03B-7710-473D-83CE-79DEA612AEC8}" srcOrd="0" destOrd="0" presId="urn:microsoft.com/office/officeart/2005/8/layout/lProcess2"/>
    <dgm:cxn modelId="{05A2281F-1BE9-4E80-BF2B-91E7545D98BC}" type="presOf" srcId="{9CF93B6A-E390-4812-8FBB-40A950513C01}" destId="{88471C26-4F9B-4E3D-AA38-E7397122E5EB}" srcOrd="0" destOrd="0" presId="urn:microsoft.com/office/officeart/2005/8/layout/lProcess2"/>
    <dgm:cxn modelId="{49C8C79F-A057-4415-B639-8BC3EDA27F37}" srcId="{BBE48F6B-6D54-4E01-941C-325C7704502D}" destId="{B3C745DC-FF74-45FE-ABBB-32AB2769BEBC}" srcOrd="2" destOrd="0" parTransId="{C422BF20-4268-457A-AC74-11AE7E311EF6}" sibTransId="{84D4E90A-061B-4D26-AFB5-EBC0E0FB3807}"/>
    <dgm:cxn modelId="{599C2926-693C-4742-95B3-96E9F376AE3A}" type="presOf" srcId="{D19A5D5C-DBCF-4884-BCCD-37DB6562E3F3}" destId="{6CB51F44-6DAA-4CF7-B85A-4800E597CB59}" srcOrd="0" destOrd="0" presId="urn:microsoft.com/office/officeart/2005/8/layout/lProcess2"/>
    <dgm:cxn modelId="{1A0616CF-CA84-4E4E-A0A9-7BB37912EDD9}" srcId="{9E21F8C9-BD8C-49A5-8B65-EF807D2EE66C}" destId="{9BC1FD69-4005-43E4-96EA-6E6C974569B3}" srcOrd="0" destOrd="0" parTransId="{9637F50F-85DE-4456-B160-766A80F194D8}" sibTransId="{2E82772C-8A5D-4275-BAAA-D70123AD1277}"/>
    <dgm:cxn modelId="{62619F7C-BC1B-4DC5-95AC-4089345A2AE7}" type="presOf" srcId="{24D4D9E2-8007-4161-A0FB-4ACF6D13D239}" destId="{7DC2626D-9FF1-4BA7-B013-48358A41DE11}" srcOrd="0" destOrd="0" presId="urn:microsoft.com/office/officeart/2005/8/layout/lProcess2"/>
    <dgm:cxn modelId="{B6510A14-BB27-4048-BA8C-C7C04B99D643}" srcId="{BBE48F6B-6D54-4E01-941C-325C7704502D}" destId="{D69F898E-A9F3-4CD7-BB91-9EA2320D936A}" srcOrd="7" destOrd="0" parTransId="{E6880547-0C43-4F8F-A1F9-C6807D2E054C}" sibTransId="{E209968A-903A-45C6-BBA6-CEE785611B6B}"/>
    <dgm:cxn modelId="{70F29B1A-0201-4864-B2D3-52DD6EE79DAF}" srcId="{C4954F75-0705-48E0-9242-3CC6380E9E4A}" destId="{B3BF01EA-88A9-4C71-BB2E-C6BCE68D4CE3}" srcOrd="3" destOrd="0" parTransId="{B2BE6A47-706D-4D0F-84DD-E68433003F84}" sibTransId="{FA99BD0D-FE7E-4700-8444-1AEF85DF9692}"/>
    <dgm:cxn modelId="{4716FB2B-8BC5-4CE7-B593-A58D519C6D02}" type="presOf" srcId="{00B230B1-7B59-4E0A-B50E-31CDB46C28B1}" destId="{9CA9405F-89F4-43FD-9EC2-20F9D3793F83}" srcOrd="0" destOrd="0" presId="urn:microsoft.com/office/officeart/2005/8/layout/lProcess2"/>
    <dgm:cxn modelId="{32499A44-612F-48F2-9AA8-6A5130733C60}" srcId="{9C3EAC47-71B5-4EE9-8D6A-5ED58C37952B}" destId="{035183CB-FFCB-4CA3-AB63-A90490ED91C5}" srcOrd="1" destOrd="0" parTransId="{2C459A8A-B70D-404D-8101-18662EC8FBF8}" sibTransId="{066BEE4D-A1FF-4C6F-AD8F-BA205657EFAB}"/>
    <dgm:cxn modelId="{C331E951-C750-4515-946A-75F1CCDE6121}" type="presOf" srcId="{4796EE22-E43C-4B0A-906E-B24DFF1039E6}" destId="{03BF5882-F857-4966-9D4E-632206D22612}" srcOrd="0" destOrd="0" presId="urn:microsoft.com/office/officeart/2005/8/layout/lProcess2"/>
    <dgm:cxn modelId="{773D67C1-8928-4AE3-9CC0-53B72AA42075}" type="presOf" srcId="{194816C4-5B39-46D2-A97D-0A836685DD39}" destId="{B9783FA8-3D07-4877-904A-D2A76305E78D}" srcOrd="0" destOrd="0" presId="urn:microsoft.com/office/officeart/2005/8/layout/lProcess2"/>
    <dgm:cxn modelId="{CCFA289F-68BC-4161-AD10-61FDA5E27F8D}" srcId="{8CB3D570-1A57-45C4-8194-1DDCB618A4C9}" destId="{3537F95A-1B24-4A2B-9259-92A0CE4F65BA}" srcOrd="6" destOrd="0" parTransId="{BE99D79B-4D45-446F-BC7A-57AE0A29FD23}" sibTransId="{AEFA27C6-838B-488C-A868-1B24E47A74EE}"/>
    <dgm:cxn modelId="{13CE1270-B1D7-4907-92EF-077B80A44256}" type="presOf" srcId="{9CF93B6A-E390-4812-8FBB-40A950513C01}" destId="{EBA92A82-6537-40AB-AC33-A5B70798B1ED}" srcOrd="1" destOrd="0" presId="urn:microsoft.com/office/officeart/2005/8/layout/lProcess2"/>
    <dgm:cxn modelId="{0B35CE02-F83C-4094-A70D-139DF0E1A85A}" srcId="{8CB3D570-1A57-45C4-8194-1DDCB618A4C9}" destId="{9CF93B6A-E390-4812-8FBB-40A950513C01}" srcOrd="5" destOrd="0" parTransId="{7CCBE99D-0F92-4510-9AC2-4C28D705F890}" sibTransId="{3F7FE3C2-8BC5-4929-88D5-8ADA889BF02E}"/>
    <dgm:cxn modelId="{60C72FF8-3413-40BE-9B11-F8F33D8B721E}" type="presOf" srcId="{8CB3D570-1A57-45C4-8194-1DDCB618A4C9}" destId="{FDC327E2-AAA8-4949-A715-26B1C1EE27BE}" srcOrd="0" destOrd="0" presId="urn:microsoft.com/office/officeart/2005/8/layout/lProcess2"/>
    <dgm:cxn modelId="{7B29AD73-5D89-4EE9-98B7-D5D23B5C5AB8}" srcId="{FAA7BC9F-50E8-4FA8-8DD5-5EA3ED99CAC2}" destId="{72237A41-BA2E-4A7E-A570-C4D76F08CE56}" srcOrd="1" destOrd="0" parTransId="{65A6DF34-BB15-49C4-925B-B38C1CBDF08A}" sibTransId="{0C302FCD-AAB3-4AEC-9014-10F1A80CA81A}"/>
    <dgm:cxn modelId="{39EF9871-3BBD-4D99-AEE8-C2FC5EB3EC19}" type="presOf" srcId="{B3C745DC-FF74-45FE-ABBB-32AB2769BEBC}" destId="{EC539868-B23F-444E-9776-674995E18908}" srcOrd="0" destOrd="0" presId="urn:microsoft.com/office/officeart/2005/8/layout/lProcess2"/>
    <dgm:cxn modelId="{923FF188-D082-4F3A-B75F-3545F2572673}" type="presOf" srcId="{C4954F75-0705-48E0-9242-3CC6380E9E4A}" destId="{A81A05A1-D2F6-4BAA-950B-2A2C02C1A0F8}" srcOrd="0" destOrd="0" presId="urn:microsoft.com/office/officeart/2005/8/layout/lProcess2"/>
    <dgm:cxn modelId="{15B1CEBA-1BBB-4F07-B826-C4DE17C3B8FD}" type="presOf" srcId="{AB9FF254-D39F-4C23-B188-272E87E51E75}" destId="{6AE579B4-43C0-4B98-8C3C-C258025E090B}" srcOrd="0" destOrd="0" presId="urn:microsoft.com/office/officeart/2005/8/layout/lProcess2"/>
    <dgm:cxn modelId="{01CBD705-8737-45D4-A97F-67370586A56A}" type="presOf" srcId="{B3BF01EA-88A9-4C71-BB2E-C6BCE68D4CE3}" destId="{C79DAEE6-3571-4FCD-B42A-D6CF53ECC96D}" srcOrd="0" destOrd="0" presId="urn:microsoft.com/office/officeart/2005/8/layout/lProcess2"/>
    <dgm:cxn modelId="{894559E8-CE18-4431-9F5A-D95D21ACCD1D}" type="presOf" srcId="{9EA38550-0C12-41F9-92B8-2ACE5C71D874}" destId="{AF0DDAD7-DE15-4A8D-9E52-4092089BF97C}" srcOrd="0" destOrd="0" presId="urn:microsoft.com/office/officeart/2005/8/layout/lProcess2"/>
    <dgm:cxn modelId="{514AC3D3-95A7-4F37-B183-ABFAB24F439C}" srcId="{BBE48F6B-6D54-4E01-941C-325C7704502D}" destId="{F28160A7-B82B-41AA-BC93-03A78B245F8D}" srcOrd="6" destOrd="0" parTransId="{D8648A1F-56D3-451A-8BEC-829715A7ECDF}" sibTransId="{797D8DEA-B366-4EBE-9D64-C023A0CF3460}"/>
    <dgm:cxn modelId="{F9BE584E-F8D5-4169-BAB1-BED3CA5A37F5}" type="presOf" srcId="{BCA0C8A1-1F9B-4B76-BE1A-3CD4BA4310C5}" destId="{821E2A05-3A37-409B-91D5-EE5B1B626359}" srcOrd="0" destOrd="0" presId="urn:microsoft.com/office/officeart/2005/8/layout/lProcess2"/>
    <dgm:cxn modelId="{B0C8FF48-1927-4AA0-9774-4C5DA10A8CFC}" type="presOf" srcId="{D69F898E-A9F3-4CD7-BB91-9EA2320D936A}" destId="{BFD170A5-7C34-4023-B659-10E56E50A6B9}" srcOrd="0" destOrd="0" presId="urn:microsoft.com/office/officeart/2005/8/layout/lProcess2"/>
    <dgm:cxn modelId="{F719844D-1C5F-4D91-AAFF-0A8ACBBD85BB}" type="presOf" srcId="{3B32792D-DBC9-49D5-872B-B74E71198930}" destId="{1FEEF7A8-163B-496F-8FB7-32EBED47D647}" srcOrd="0" destOrd="0" presId="urn:microsoft.com/office/officeart/2005/8/layout/lProcess2"/>
    <dgm:cxn modelId="{7A44BCC1-8768-4544-BEA9-69D6127DDCDC}" srcId="{9C3EAC47-71B5-4EE9-8D6A-5ED58C37952B}" destId="{D19A5D5C-DBCF-4884-BCCD-37DB6562E3F3}" srcOrd="0" destOrd="0" parTransId="{1E3FCFFF-EF62-43C3-A7A9-01966A75151D}" sibTransId="{E01465D3-8EEB-4C20-BC48-2A69B3475AFE}"/>
    <dgm:cxn modelId="{96764A6C-3CFD-44D8-94B7-5F87A2A24FB6}" type="presOf" srcId="{3537F95A-1B24-4A2B-9259-92A0CE4F65BA}" destId="{EF0A4459-E75F-424F-98A3-21B4D19BFA75}" srcOrd="1" destOrd="0" presId="urn:microsoft.com/office/officeart/2005/8/layout/lProcess2"/>
    <dgm:cxn modelId="{98FD26F5-025E-4BC5-B582-4CFBFA2081A5}" srcId="{8CB3D570-1A57-45C4-8194-1DDCB618A4C9}" destId="{FAA7BC9F-50E8-4FA8-8DD5-5EA3ED99CAC2}" srcOrd="2" destOrd="0" parTransId="{7A2E96BC-DD61-43C9-8E68-271DD503203A}" sibTransId="{9837374F-E499-4BFB-A89D-893AEFDD33AD}"/>
    <dgm:cxn modelId="{75780A14-BD1C-4048-8EEC-F6FB11FF13F6}" type="presOf" srcId="{035183CB-FFCB-4CA3-AB63-A90490ED91C5}" destId="{308ECBAF-C74F-4323-8AC7-F10EFBEA5956}" srcOrd="0" destOrd="0" presId="urn:microsoft.com/office/officeart/2005/8/layout/lProcess2"/>
    <dgm:cxn modelId="{CF3A3DB2-31D8-4B50-AE04-DD61B5242B0C}" type="presOf" srcId="{35572A15-E65C-46FB-99AA-DBEDD6D0AFBC}" destId="{FE1BF9BC-8523-4F08-A1AA-BE180BAF7101}" srcOrd="0" destOrd="0" presId="urn:microsoft.com/office/officeart/2005/8/layout/lProcess2"/>
    <dgm:cxn modelId="{FD6C6437-7345-41C0-9ED6-E3F39FCA12F4}" type="presOf" srcId="{C4954F75-0705-48E0-9242-3CC6380E9E4A}" destId="{36BAD7C1-91BB-4F04-A9A6-586083B358C3}" srcOrd="1" destOrd="0" presId="urn:microsoft.com/office/officeart/2005/8/layout/lProcess2"/>
    <dgm:cxn modelId="{FD389D11-8D6B-4CBA-A5F5-4F9816578B31}" type="presOf" srcId="{784FA371-81EA-4CA3-A3C3-860844947F23}" destId="{5E2F4FF0-473C-407A-91C0-77A3F67C914C}" srcOrd="0" destOrd="0" presId="urn:microsoft.com/office/officeart/2005/8/layout/lProcess2"/>
    <dgm:cxn modelId="{98DF66F8-643E-4AB2-8688-EC06C5478A00}" type="presOf" srcId="{72237A41-BA2E-4A7E-A570-C4D76F08CE56}" destId="{C1C0D132-6AC7-4BFB-9EF5-73443D22631F}" srcOrd="0" destOrd="0" presId="urn:microsoft.com/office/officeart/2005/8/layout/lProcess2"/>
    <dgm:cxn modelId="{D72F6BBB-DBB2-4109-8264-940F8D3F02D1}" type="presOf" srcId="{9C3EAC47-71B5-4EE9-8D6A-5ED58C37952B}" destId="{37836016-AEDC-47DB-91CF-566832FC90F6}" srcOrd="1" destOrd="0" presId="urn:microsoft.com/office/officeart/2005/8/layout/lProcess2"/>
    <dgm:cxn modelId="{33E3C37F-F093-4A1F-8024-79E211D268C7}" type="presOf" srcId="{04B99EB0-57C8-4BB9-8CC3-E8BE3339D368}" destId="{688D870D-73BA-405F-9EDC-0E943FF4E944}" srcOrd="0" destOrd="0" presId="urn:microsoft.com/office/officeart/2005/8/layout/lProcess2"/>
    <dgm:cxn modelId="{3C6582B1-BD48-4E2E-89ED-1410425CC4F9}" type="presOf" srcId="{2655FF44-63FF-443D-B648-295F07C98EA3}" destId="{75E6A90A-F7ED-4B23-9168-255B7C7F31A6}" srcOrd="0" destOrd="0" presId="urn:microsoft.com/office/officeart/2005/8/layout/lProcess2"/>
    <dgm:cxn modelId="{60DE0C36-1973-4C3E-AF72-1B78B4041C03}" srcId="{C4954F75-0705-48E0-9242-3CC6380E9E4A}" destId="{00B230B1-7B59-4E0A-B50E-31CDB46C28B1}" srcOrd="1" destOrd="0" parTransId="{657DA7FF-DA0E-4C15-BDD2-A78C2876DE8C}" sibTransId="{2AF26DB9-3170-4CA3-8B49-99A64512C2AE}"/>
    <dgm:cxn modelId="{FEA966D9-57E5-4267-8335-47F121B098DE}" srcId="{9C3EAC47-71B5-4EE9-8D6A-5ED58C37952B}" destId="{3B32792D-DBC9-49D5-872B-B74E71198930}" srcOrd="3" destOrd="0" parTransId="{B3C9F09F-7FE4-431A-8FC1-A56736E376EB}" sibTransId="{917B4C44-3377-43F7-9E53-E883ABDB64FF}"/>
    <dgm:cxn modelId="{C50BE44E-0C69-4DBC-871C-8B24CC6B6D00}" srcId="{BBE48F6B-6D54-4E01-941C-325C7704502D}" destId="{784FA371-81EA-4CA3-A3C3-860844947F23}" srcOrd="3" destOrd="0" parTransId="{F2D8D8FE-7DE6-4997-8D88-B5A3A9F326A9}" sibTransId="{38AE7072-EA73-4550-A214-0DE042AC3711}"/>
    <dgm:cxn modelId="{C7C38EC0-B2DD-45DD-8EF3-E8C402A7475B}" type="presOf" srcId="{C9C40095-2459-4C8B-86B3-7B02F9BC0774}" destId="{40E110B0-2652-49F3-99F9-C712E7C54559}" srcOrd="0" destOrd="0" presId="urn:microsoft.com/office/officeart/2005/8/layout/lProcess2"/>
    <dgm:cxn modelId="{5D592CAE-D40C-488E-B964-0510D8452384}" srcId="{BBE48F6B-6D54-4E01-941C-325C7704502D}" destId="{1F2D87B3-36C0-4CD6-8A3E-8CCC07DDC227}" srcOrd="1" destOrd="0" parTransId="{F64B4E97-F9F4-41D8-85ED-8F12C63B0FF6}" sibTransId="{D48D7A76-BA21-4602-A4A9-BC9E230C8D5D}"/>
    <dgm:cxn modelId="{8DBF6DAD-96D3-42FA-AD79-3D560BD6F334}" type="presOf" srcId="{63172535-A0F3-4160-B93F-B5C244423423}" destId="{07986201-C2A3-48F5-8A6A-5455EE1FF579}" srcOrd="0" destOrd="0" presId="urn:microsoft.com/office/officeart/2005/8/layout/lProcess2"/>
    <dgm:cxn modelId="{AE87FF5D-9EDF-4584-A96C-976DB71E201E}" srcId="{9CF93B6A-E390-4812-8FBB-40A950513C01}" destId="{04B99EB0-57C8-4BB9-8CC3-E8BE3339D368}" srcOrd="1" destOrd="0" parTransId="{66BDDE72-EBA9-46C8-9D8C-EC140CAC76B8}" sibTransId="{84011FB0-1E12-45FD-ACD8-D595DA3AA41E}"/>
    <dgm:cxn modelId="{5480E72F-1DDC-4E0B-9CC4-A74F471EDA95}" type="presOf" srcId="{BBE48F6B-6D54-4E01-941C-325C7704502D}" destId="{6B7B52A0-F6D0-431D-8D3F-592AFC3900F9}" srcOrd="1" destOrd="0" presId="urn:microsoft.com/office/officeart/2005/8/layout/lProcess2"/>
    <dgm:cxn modelId="{4096BE0E-1640-41A3-AB25-F45419C2B3E6}" srcId="{9E21F8C9-BD8C-49A5-8B65-EF807D2EE66C}" destId="{AB9FF254-D39F-4C23-B188-272E87E51E75}" srcOrd="1" destOrd="0" parTransId="{ACC3C138-CDF6-4333-8EB8-7FCADC91B210}" sibTransId="{9B1DA4E4-9AF6-4E50-865A-7D9C3696D667}"/>
    <dgm:cxn modelId="{D3518018-70ED-4153-852D-9AB5CA1EFA22}" srcId="{BBE48F6B-6D54-4E01-941C-325C7704502D}" destId="{2655FF44-63FF-443D-B648-295F07C98EA3}" srcOrd="5" destOrd="0" parTransId="{357343C9-991D-4214-9793-6CE98F633A44}" sibTransId="{BF6AE0F5-73AD-46A9-8C27-96E93916159E}"/>
    <dgm:cxn modelId="{5BD90240-275B-4CF7-AA88-9F69D9E0C040}" srcId="{8CB3D570-1A57-45C4-8194-1DDCB618A4C9}" destId="{9C3EAC47-71B5-4EE9-8D6A-5ED58C37952B}" srcOrd="4" destOrd="0" parTransId="{F50BFAC0-9BDA-43BB-A32D-D8A87F4B99F8}" sibTransId="{F25EC42D-0650-48F0-AB37-ECAF67F0F721}"/>
    <dgm:cxn modelId="{55D09AA6-3E4C-4DA0-8C88-6EA3C91750F8}" type="presOf" srcId="{5611C772-83F2-4BCD-B992-5DED945EC701}" destId="{3A9BD073-AB6A-4F45-9DC6-3F0E6E1E3013}" srcOrd="0" destOrd="0" presId="urn:microsoft.com/office/officeart/2005/8/layout/lProcess2"/>
    <dgm:cxn modelId="{BD39BB7A-2F59-4398-AC04-FC8192F224FD}" type="presOf" srcId="{BBE48F6B-6D54-4E01-941C-325C7704502D}" destId="{EF3F9EF1-DC92-41DE-96A0-D83153EB8531}" srcOrd="0" destOrd="0" presId="urn:microsoft.com/office/officeart/2005/8/layout/lProcess2"/>
    <dgm:cxn modelId="{9139759D-2644-42F3-B9B7-86C498872947}" srcId="{9C3EAC47-71B5-4EE9-8D6A-5ED58C37952B}" destId="{4796EE22-E43C-4B0A-906E-B24DFF1039E6}" srcOrd="2" destOrd="0" parTransId="{4B11D9E6-9333-4617-B7D8-EF9BC806EAAB}" sibTransId="{1D72D2FB-2016-4632-9264-DD4E461EC566}"/>
    <dgm:cxn modelId="{03BE5A09-55BE-4024-9D61-293557DE6A2F}" type="presParOf" srcId="{FDC327E2-AAA8-4949-A715-26B1C1EE27BE}" destId="{FDB088A4-9E19-437C-A404-CE899FAFD427}" srcOrd="0" destOrd="0" presId="urn:microsoft.com/office/officeart/2005/8/layout/lProcess2"/>
    <dgm:cxn modelId="{30F210FF-3A5E-46F5-8021-C6E57F2238F9}" type="presParOf" srcId="{FDB088A4-9E19-437C-A404-CE899FAFD427}" destId="{EF3F9EF1-DC92-41DE-96A0-D83153EB8531}" srcOrd="0" destOrd="0" presId="urn:microsoft.com/office/officeart/2005/8/layout/lProcess2"/>
    <dgm:cxn modelId="{DA011DA9-4C7F-45DB-9021-6FFC5E015127}" type="presParOf" srcId="{FDB088A4-9E19-437C-A404-CE899FAFD427}" destId="{6B7B52A0-F6D0-431D-8D3F-592AFC3900F9}" srcOrd="1" destOrd="0" presId="urn:microsoft.com/office/officeart/2005/8/layout/lProcess2"/>
    <dgm:cxn modelId="{E9D268E0-DA5B-4D85-AD0D-56209A2BFB13}" type="presParOf" srcId="{FDB088A4-9E19-437C-A404-CE899FAFD427}" destId="{2E413D69-0C39-4CD3-8672-CB961C297E93}" srcOrd="2" destOrd="0" presId="urn:microsoft.com/office/officeart/2005/8/layout/lProcess2"/>
    <dgm:cxn modelId="{A8544C63-F668-496E-BD79-05494DC3E962}" type="presParOf" srcId="{2E413D69-0C39-4CD3-8672-CB961C297E93}" destId="{99E4110D-1863-4D2F-8F42-05C9FAC7049B}" srcOrd="0" destOrd="0" presId="urn:microsoft.com/office/officeart/2005/8/layout/lProcess2"/>
    <dgm:cxn modelId="{853C38C2-2F12-4FCD-847D-AA7FB0848E0E}" type="presParOf" srcId="{99E4110D-1863-4D2F-8F42-05C9FAC7049B}" destId="{B320B970-1276-4953-A176-E583FF53AAAB}" srcOrd="0" destOrd="0" presId="urn:microsoft.com/office/officeart/2005/8/layout/lProcess2"/>
    <dgm:cxn modelId="{BA9FC755-5B70-49B9-A793-A91E7AB548B8}" type="presParOf" srcId="{99E4110D-1863-4D2F-8F42-05C9FAC7049B}" destId="{494382AC-3607-4618-A8D3-028EF3A86E7A}" srcOrd="1" destOrd="0" presId="urn:microsoft.com/office/officeart/2005/8/layout/lProcess2"/>
    <dgm:cxn modelId="{926F4FAF-0AC8-4554-A4F7-352E27D5DD6F}" type="presParOf" srcId="{99E4110D-1863-4D2F-8F42-05C9FAC7049B}" destId="{9D988A7D-4880-4BE2-94A4-5550689A83E5}" srcOrd="2" destOrd="0" presId="urn:microsoft.com/office/officeart/2005/8/layout/lProcess2"/>
    <dgm:cxn modelId="{79C4113D-7A38-4F8E-8110-B01866F99702}" type="presParOf" srcId="{99E4110D-1863-4D2F-8F42-05C9FAC7049B}" destId="{ADC2AABA-A55B-422A-89BD-DA8E7C48B71F}" srcOrd="3" destOrd="0" presId="urn:microsoft.com/office/officeart/2005/8/layout/lProcess2"/>
    <dgm:cxn modelId="{E03DAEAB-0C1E-491A-BABB-A3535D8AE96B}" type="presParOf" srcId="{99E4110D-1863-4D2F-8F42-05C9FAC7049B}" destId="{EC539868-B23F-444E-9776-674995E18908}" srcOrd="4" destOrd="0" presId="urn:microsoft.com/office/officeart/2005/8/layout/lProcess2"/>
    <dgm:cxn modelId="{67E10738-F752-441E-9E7A-C4D603C431A0}" type="presParOf" srcId="{99E4110D-1863-4D2F-8F42-05C9FAC7049B}" destId="{9D1E6505-9117-4734-86F4-836E53F97A21}" srcOrd="5" destOrd="0" presId="urn:microsoft.com/office/officeart/2005/8/layout/lProcess2"/>
    <dgm:cxn modelId="{79041004-985A-4633-8042-4B3873883623}" type="presParOf" srcId="{99E4110D-1863-4D2F-8F42-05C9FAC7049B}" destId="{5E2F4FF0-473C-407A-91C0-77A3F67C914C}" srcOrd="6" destOrd="0" presId="urn:microsoft.com/office/officeart/2005/8/layout/lProcess2"/>
    <dgm:cxn modelId="{898788A8-1EEA-48D3-9349-94135498E46B}" type="presParOf" srcId="{99E4110D-1863-4D2F-8F42-05C9FAC7049B}" destId="{4DB18286-A791-4C74-8171-F4229AE8D0D7}" srcOrd="7" destOrd="0" presId="urn:microsoft.com/office/officeart/2005/8/layout/lProcess2"/>
    <dgm:cxn modelId="{4DEE01DE-37C2-44AE-A5BB-3D2161397231}" type="presParOf" srcId="{99E4110D-1863-4D2F-8F42-05C9FAC7049B}" destId="{B9783FA8-3D07-4877-904A-D2A76305E78D}" srcOrd="8" destOrd="0" presId="urn:microsoft.com/office/officeart/2005/8/layout/lProcess2"/>
    <dgm:cxn modelId="{25AB732C-AE79-4A4D-8689-080010286B2F}" type="presParOf" srcId="{99E4110D-1863-4D2F-8F42-05C9FAC7049B}" destId="{6572890A-00AB-42B6-870C-A354D635D6B8}" srcOrd="9" destOrd="0" presId="urn:microsoft.com/office/officeart/2005/8/layout/lProcess2"/>
    <dgm:cxn modelId="{D1173C68-F4C4-4CC4-B007-657AB21B1B84}" type="presParOf" srcId="{99E4110D-1863-4D2F-8F42-05C9FAC7049B}" destId="{75E6A90A-F7ED-4B23-9168-255B7C7F31A6}" srcOrd="10" destOrd="0" presId="urn:microsoft.com/office/officeart/2005/8/layout/lProcess2"/>
    <dgm:cxn modelId="{F41F6C60-1AD4-45D8-92F0-C03CDA43E1E7}" type="presParOf" srcId="{99E4110D-1863-4D2F-8F42-05C9FAC7049B}" destId="{41AC8F72-755B-4B5D-82F7-7CEA938B1DA2}" srcOrd="11" destOrd="0" presId="urn:microsoft.com/office/officeart/2005/8/layout/lProcess2"/>
    <dgm:cxn modelId="{3A4290E6-79FC-4AA3-A1E7-1BF7F3970FC8}" type="presParOf" srcId="{99E4110D-1863-4D2F-8F42-05C9FAC7049B}" destId="{E0B6E57F-28D9-4967-B9CB-84BCB837EF18}" srcOrd="12" destOrd="0" presId="urn:microsoft.com/office/officeart/2005/8/layout/lProcess2"/>
    <dgm:cxn modelId="{6C7F809B-59DD-4AD9-897E-4CC1CA516FB1}" type="presParOf" srcId="{99E4110D-1863-4D2F-8F42-05C9FAC7049B}" destId="{9C50DB86-364E-4480-BBED-AA741B20984F}" srcOrd="13" destOrd="0" presId="urn:microsoft.com/office/officeart/2005/8/layout/lProcess2"/>
    <dgm:cxn modelId="{290CB600-F3BC-40EE-9E1A-3B8359AD6ACA}" type="presParOf" srcId="{99E4110D-1863-4D2F-8F42-05C9FAC7049B}" destId="{BFD170A5-7C34-4023-B659-10E56E50A6B9}" srcOrd="14" destOrd="0" presId="urn:microsoft.com/office/officeart/2005/8/layout/lProcess2"/>
    <dgm:cxn modelId="{35C9B022-A378-4D3F-B29F-9768F2938838}" type="presParOf" srcId="{FDC327E2-AAA8-4949-A715-26B1C1EE27BE}" destId="{59A2891E-C92C-4ACB-92C7-F7A44C56247D}" srcOrd="1" destOrd="0" presId="urn:microsoft.com/office/officeart/2005/8/layout/lProcess2"/>
    <dgm:cxn modelId="{0C3E0D41-D230-4E18-A172-E387442D1150}" type="presParOf" srcId="{FDC327E2-AAA8-4949-A715-26B1C1EE27BE}" destId="{40C7682F-70BD-4D5F-8A09-20BB3A260B90}" srcOrd="2" destOrd="0" presId="urn:microsoft.com/office/officeart/2005/8/layout/lProcess2"/>
    <dgm:cxn modelId="{966C1D4E-02C5-41F5-A4A8-A9927D723A74}" type="presParOf" srcId="{40C7682F-70BD-4D5F-8A09-20BB3A260B90}" destId="{3E94A03B-7710-473D-83CE-79DEA612AEC8}" srcOrd="0" destOrd="0" presId="urn:microsoft.com/office/officeart/2005/8/layout/lProcess2"/>
    <dgm:cxn modelId="{342A265C-9C5E-40DB-9C64-A511125B840A}" type="presParOf" srcId="{40C7682F-70BD-4D5F-8A09-20BB3A260B90}" destId="{DBE84760-E09B-4F10-87C2-2EC5DAD264D2}" srcOrd="1" destOrd="0" presId="urn:microsoft.com/office/officeart/2005/8/layout/lProcess2"/>
    <dgm:cxn modelId="{3CA6B761-F47D-4FF1-853C-B319738B9FC4}" type="presParOf" srcId="{40C7682F-70BD-4D5F-8A09-20BB3A260B90}" destId="{855DFAB2-4F33-4EB7-BE08-F66E13EF3BA9}" srcOrd="2" destOrd="0" presId="urn:microsoft.com/office/officeart/2005/8/layout/lProcess2"/>
    <dgm:cxn modelId="{7FD16EB3-AEB4-4919-A377-A0D83BCB694B}" type="presParOf" srcId="{855DFAB2-4F33-4EB7-BE08-F66E13EF3BA9}" destId="{56FC443D-F306-47E7-8086-5D8F42EFCE4D}" srcOrd="0" destOrd="0" presId="urn:microsoft.com/office/officeart/2005/8/layout/lProcess2"/>
    <dgm:cxn modelId="{BFBA22A2-C2B3-4D0E-A680-80B6A7A17217}" type="presParOf" srcId="{56FC443D-F306-47E7-8086-5D8F42EFCE4D}" destId="{446E084B-8302-43FA-8C14-E67DB07DF87E}" srcOrd="0" destOrd="0" presId="urn:microsoft.com/office/officeart/2005/8/layout/lProcess2"/>
    <dgm:cxn modelId="{6A353F5C-A940-4051-8D87-6B3A22810C01}" type="presParOf" srcId="{56FC443D-F306-47E7-8086-5D8F42EFCE4D}" destId="{24BDB580-4DB3-451D-B448-8A4BA13E1655}" srcOrd="1" destOrd="0" presId="urn:microsoft.com/office/officeart/2005/8/layout/lProcess2"/>
    <dgm:cxn modelId="{11B70E3B-5380-4821-B2C1-6B4953C11E55}" type="presParOf" srcId="{56FC443D-F306-47E7-8086-5D8F42EFCE4D}" destId="{6AE579B4-43C0-4B98-8C3C-C258025E090B}" srcOrd="2" destOrd="0" presId="urn:microsoft.com/office/officeart/2005/8/layout/lProcess2"/>
    <dgm:cxn modelId="{AB390FB9-9CC5-4BD8-A9E5-12C86C2CD2CC}" type="presParOf" srcId="{56FC443D-F306-47E7-8086-5D8F42EFCE4D}" destId="{0B09A3A4-A4A6-440A-9576-40D02F530661}" srcOrd="3" destOrd="0" presId="urn:microsoft.com/office/officeart/2005/8/layout/lProcess2"/>
    <dgm:cxn modelId="{838FDD00-B76C-468E-B3CF-01AF5E7FFF1B}" type="presParOf" srcId="{56FC443D-F306-47E7-8086-5D8F42EFCE4D}" destId="{69A2C952-1B4D-4E80-AD40-251FFAB7E7A3}" srcOrd="4" destOrd="0" presId="urn:microsoft.com/office/officeart/2005/8/layout/lProcess2"/>
    <dgm:cxn modelId="{E78BED49-C379-476C-9EC3-33C4C8CB98A4}" type="presParOf" srcId="{FDC327E2-AAA8-4949-A715-26B1C1EE27BE}" destId="{5BD5E128-801A-415F-8185-F0DEA5F45958}" srcOrd="3" destOrd="0" presId="urn:microsoft.com/office/officeart/2005/8/layout/lProcess2"/>
    <dgm:cxn modelId="{622AA909-44EA-478C-A382-666D87846627}" type="presParOf" srcId="{FDC327E2-AAA8-4949-A715-26B1C1EE27BE}" destId="{8E576CAC-07DA-4516-8896-E9837F1F62EE}" srcOrd="4" destOrd="0" presId="urn:microsoft.com/office/officeart/2005/8/layout/lProcess2"/>
    <dgm:cxn modelId="{429E7753-F5D0-4324-9849-F4035D16E337}" type="presParOf" srcId="{8E576CAC-07DA-4516-8896-E9837F1F62EE}" destId="{56EE9CF0-E964-4285-8078-95B53DB2C747}" srcOrd="0" destOrd="0" presId="urn:microsoft.com/office/officeart/2005/8/layout/lProcess2"/>
    <dgm:cxn modelId="{AA0CABA7-BF99-4DA0-971C-FC2F5CA2458B}" type="presParOf" srcId="{8E576CAC-07DA-4516-8896-E9837F1F62EE}" destId="{36A519A1-7804-4647-AF6E-59FB04563FEF}" srcOrd="1" destOrd="0" presId="urn:microsoft.com/office/officeart/2005/8/layout/lProcess2"/>
    <dgm:cxn modelId="{FC1293E3-621F-47D3-8A7B-EE9C2FC358E8}" type="presParOf" srcId="{8E576CAC-07DA-4516-8896-E9837F1F62EE}" destId="{EE7A2DBC-F137-4054-B2A1-859F4BC36EDA}" srcOrd="2" destOrd="0" presId="urn:microsoft.com/office/officeart/2005/8/layout/lProcess2"/>
    <dgm:cxn modelId="{E64F9877-F6CE-4EB6-B7E9-10DD862396E1}" type="presParOf" srcId="{EE7A2DBC-F137-4054-B2A1-859F4BC36EDA}" destId="{C9D8B300-8BED-42D6-AE7B-047DAD776955}" srcOrd="0" destOrd="0" presId="urn:microsoft.com/office/officeart/2005/8/layout/lProcess2"/>
    <dgm:cxn modelId="{1A349069-18C1-4514-AF20-CFE7F16D7075}" type="presParOf" srcId="{C9D8B300-8BED-42D6-AE7B-047DAD776955}" destId="{40E110B0-2652-49F3-99F9-C712E7C54559}" srcOrd="0" destOrd="0" presId="urn:microsoft.com/office/officeart/2005/8/layout/lProcess2"/>
    <dgm:cxn modelId="{B40A563E-4390-4EBE-9CEA-19DF54C0D65C}" type="presParOf" srcId="{C9D8B300-8BED-42D6-AE7B-047DAD776955}" destId="{35031171-1372-471D-A852-4E835C643983}" srcOrd="1" destOrd="0" presId="urn:microsoft.com/office/officeart/2005/8/layout/lProcess2"/>
    <dgm:cxn modelId="{D26BA446-5EAF-4862-B8C0-37FEA54E2799}" type="presParOf" srcId="{C9D8B300-8BED-42D6-AE7B-047DAD776955}" destId="{C1C0D132-6AC7-4BFB-9EF5-73443D22631F}" srcOrd="2" destOrd="0" presId="urn:microsoft.com/office/officeart/2005/8/layout/lProcess2"/>
    <dgm:cxn modelId="{B5CB5C42-86E6-4E0B-8B7A-908FA368BCD1}" type="presParOf" srcId="{FDC327E2-AAA8-4949-A715-26B1C1EE27BE}" destId="{426E3EF4-E5C8-47F9-9B02-D4E2FCD1AB3B}" srcOrd="5" destOrd="0" presId="urn:microsoft.com/office/officeart/2005/8/layout/lProcess2"/>
    <dgm:cxn modelId="{61C49EDF-CC98-4BEC-98B8-82EF9EF904F5}" type="presParOf" srcId="{FDC327E2-AAA8-4949-A715-26B1C1EE27BE}" destId="{8110D154-916D-404F-AFF5-0766C5209730}" srcOrd="6" destOrd="0" presId="urn:microsoft.com/office/officeart/2005/8/layout/lProcess2"/>
    <dgm:cxn modelId="{FB7DE115-3D55-4A7D-B5E6-D375F06DB0A7}" type="presParOf" srcId="{8110D154-916D-404F-AFF5-0766C5209730}" destId="{A81A05A1-D2F6-4BAA-950B-2A2C02C1A0F8}" srcOrd="0" destOrd="0" presId="urn:microsoft.com/office/officeart/2005/8/layout/lProcess2"/>
    <dgm:cxn modelId="{899CAA22-F680-4A62-AF71-FADAF04B77A6}" type="presParOf" srcId="{8110D154-916D-404F-AFF5-0766C5209730}" destId="{36BAD7C1-91BB-4F04-A9A6-586083B358C3}" srcOrd="1" destOrd="0" presId="urn:microsoft.com/office/officeart/2005/8/layout/lProcess2"/>
    <dgm:cxn modelId="{164040E8-A404-4D54-B67C-3106CADEE960}" type="presParOf" srcId="{8110D154-916D-404F-AFF5-0766C5209730}" destId="{EECB8207-8DB9-426A-BA83-8CD3825613C5}" srcOrd="2" destOrd="0" presId="urn:microsoft.com/office/officeart/2005/8/layout/lProcess2"/>
    <dgm:cxn modelId="{31937AC6-07DC-43C5-99F3-AEA6C5A97FF1}" type="presParOf" srcId="{EECB8207-8DB9-426A-BA83-8CD3825613C5}" destId="{60683E6F-B0BA-4872-905C-7EB55E915E6C}" srcOrd="0" destOrd="0" presId="urn:microsoft.com/office/officeart/2005/8/layout/lProcess2"/>
    <dgm:cxn modelId="{618D8CB6-41E8-46E1-8C38-2AE2236C1F60}" type="presParOf" srcId="{60683E6F-B0BA-4872-905C-7EB55E915E6C}" destId="{F314CA23-81F9-4AF6-B0CE-E2817D98904A}" srcOrd="0" destOrd="0" presId="urn:microsoft.com/office/officeart/2005/8/layout/lProcess2"/>
    <dgm:cxn modelId="{5D6D2E93-D074-499A-99DC-01FE34D23F8E}" type="presParOf" srcId="{60683E6F-B0BA-4872-905C-7EB55E915E6C}" destId="{733A5F54-4679-4E02-AEB5-1084EACA935A}" srcOrd="1" destOrd="0" presId="urn:microsoft.com/office/officeart/2005/8/layout/lProcess2"/>
    <dgm:cxn modelId="{9E298F8B-BC2F-4A1B-A9BE-FF26B6FB190F}" type="presParOf" srcId="{60683E6F-B0BA-4872-905C-7EB55E915E6C}" destId="{9CA9405F-89F4-43FD-9EC2-20F9D3793F83}" srcOrd="2" destOrd="0" presId="urn:microsoft.com/office/officeart/2005/8/layout/lProcess2"/>
    <dgm:cxn modelId="{01850EC4-2D08-40A1-A2F7-DC35D72DFC31}" type="presParOf" srcId="{60683E6F-B0BA-4872-905C-7EB55E915E6C}" destId="{2C2C2DA3-00D0-4097-BCBC-D156E316DADA}" srcOrd="3" destOrd="0" presId="urn:microsoft.com/office/officeart/2005/8/layout/lProcess2"/>
    <dgm:cxn modelId="{3CC10946-5FF6-4DC2-8DA6-F745CBFDF1A6}" type="presParOf" srcId="{60683E6F-B0BA-4872-905C-7EB55E915E6C}" destId="{07986201-C2A3-48F5-8A6A-5455EE1FF579}" srcOrd="4" destOrd="0" presId="urn:microsoft.com/office/officeart/2005/8/layout/lProcess2"/>
    <dgm:cxn modelId="{FD946FEE-343E-47D5-9BCE-E52CFAB31578}" type="presParOf" srcId="{60683E6F-B0BA-4872-905C-7EB55E915E6C}" destId="{1E9C5D56-27AE-4D4F-A2A5-AC4ADB7D9F37}" srcOrd="5" destOrd="0" presId="urn:microsoft.com/office/officeart/2005/8/layout/lProcess2"/>
    <dgm:cxn modelId="{AD2EED43-98CF-4459-B272-9E4F55B8E896}" type="presParOf" srcId="{60683E6F-B0BA-4872-905C-7EB55E915E6C}" destId="{C79DAEE6-3571-4FCD-B42A-D6CF53ECC96D}" srcOrd="6" destOrd="0" presId="urn:microsoft.com/office/officeart/2005/8/layout/lProcess2"/>
    <dgm:cxn modelId="{6810C1E5-3EF6-4FFD-A00C-8D12E533F239}" type="presParOf" srcId="{FDC327E2-AAA8-4949-A715-26B1C1EE27BE}" destId="{71250A03-5DE5-41C6-A8DF-C72A718AFAD4}" srcOrd="7" destOrd="0" presId="urn:microsoft.com/office/officeart/2005/8/layout/lProcess2"/>
    <dgm:cxn modelId="{B2A5FC43-6F6F-4B1E-80F0-75F8A89D86DB}" type="presParOf" srcId="{FDC327E2-AAA8-4949-A715-26B1C1EE27BE}" destId="{AE8CB193-B329-44DA-9AA3-AB5B57B9544F}" srcOrd="8" destOrd="0" presId="urn:microsoft.com/office/officeart/2005/8/layout/lProcess2"/>
    <dgm:cxn modelId="{EBE200E7-6C68-43FD-823B-16A4372B7C50}" type="presParOf" srcId="{AE8CB193-B329-44DA-9AA3-AB5B57B9544F}" destId="{27249A26-3B36-488F-867E-3B68393340B3}" srcOrd="0" destOrd="0" presId="urn:microsoft.com/office/officeart/2005/8/layout/lProcess2"/>
    <dgm:cxn modelId="{0B7FF4E4-2B7B-414E-B652-57D7DCCEE5C8}" type="presParOf" srcId="{AE8CB193-B329-44DA-9AA3-AB5B57B9544F}" destId="{37836016-AEDC-47DB-91CF-566832FC90F6}" srcOrd="1" destOrd="0" presId="urn:microsoft.com/office/officeart/2005/8/layout/lProcess2"/>
    <dgm:cxn modelId="{70428359-DC98-49ED-ACFE-D6CDCEFFACC7}" type="presParOf" srcId="{AE8CB193-B329-44DA-9AA3-AB5B57B9544F}" destId="{6CB2FCAE-7DBF-4162-9FA8-8E96C44BE04D}" srcOrd="2" destOrd="0" presId="urn:microsoft.com/office/officeart/2005/8/layout/lProcess2"/>
    <dgm:cxn modelId="{9C6D6D86-8716-445A-9870-2DAED0A8890B}" type="presParOf" srcId="{6CB2FCAE-7DBF-4162-9FA8-8E96C44BE04D}" destId="{2260735B-06BA-482E-8B9C-18868A298A7A}" srcOrd="0" destOrd="0" presId="urn:microsoft.com/office/officeart/2005/8/layout/lProcess2"/>
    <dgm:cxn modelId="{8996E064-E521-482F-BFC4-54C0C9D046F8}" type="presParOf" srcId="{2260735B-06BA-482E-8B9C-18868A298A7A}" destId="{6CB51F44-6DAA-4CF7-B85A-4800E597CB59}" srcOrd="0" destOrd="0" presId="urn:microsoft.com/office/officeart/2005/8/layout/lProcess2"/>
    <dgm:cxn modelId="{08A1E6B0-463F-4107-AEE8-02EA0F81FB10}" type="presParOf" srcId="{2260735B-06BA-482E-8B9C-18868A298A7A}" destId="{EC5D1BB7-C319-4A7D-850B-A278F28A7C3D}" srcOrd="1" destOrd="0" presId="urn:microsoft.com/office/officeart/2005/8/layout/lProcess2"/>
    <dgm:cxn modelId="{9B154FC1-4699-43EB-A0F8-FCB86C18E4F8}" type="presParOf" srcId="{2260735B-06BA-482E-8B9C-18868A298A7A}" destId="{308ECBAF-C74F-4323-8AC7-F10EFBEA5956}" srcOrd="2" destOrd="0" presId="urn:microsoft.com/office/officeart/2005/8/layout/lProcess2"/>
    <dgm:cxn modelId="{95605D7F-D96C-49A3-AB38-DBD46F0DDC5C}" type="presParOf" srcId="{2260735B-06BA-482E-8B9C-18868A298A7A}" destId="{9B02F95E-8E50-490D-B3E3-44DCE3EC68E4}" srcOrd="3" destOrd="0" presId="urn:microsoft.com/office/officeart/2005/8/layout/lProcess2"/>
    <dgm:cxn modelId="{51E3359F-FC67-4C2B-BC97-DCB5780E72AA}" type="presParOf" srcId="{2260735B-06BA-482E-8B9C-18868A298A7A}" destId="{03BF5882-F857-4966-9D4E-632206D22612}" srcOrd="4" destOrd="0" presId="urn:microsoft.com/office/officeart/2005/8/layout/lProcess2"/>
    <dgm:cxn modelId="{A2CD7A74-753B-49A3-9161-91F9440AE934}" type="presParOf" srcId="{2260735B-06BA-482E-8B9C-18868A298A7A}" destId="{3D0F8E42-F5C3-4EED-9596-1BED77C44F7D}" srcOrd="5" destOrd="0" presId="urn:microsoft.com/office/officeart/2005/8/layout/lProcess2"/>
    <dgm:cxn modelId="{62330322-CDA9-4C76-9AC3-B6A9FACEC1BE}" type="presParOf" srcId="{2260735B-06BA-482E-8B9C-18868A298A7A}" destId="{1FEEF7A8-163B-496F-8FB7-32EBED47D647}" srcOrd="6" destOrd="0" presId="urn:microsoft.com/office/officeart/2005/8/layout/lProcess2"/>
    <dgm:cxn modelId="{96BB0B01-31C2-49D3-88DB-8D166ED6184B}" type="presParOf" srcId="{FDC327E2-AAA8-4949-A715-26B1C1EE27BE}" destId="{67C10877-8583-4FA1-BD60-92D2FD7400A1}" srcOrd="9" destOrd="0" presId="urn:microsoft.com/office/officeart/2005/8/layout/lProcess2"/>
    <dgm:cxn modelId="{D5C822EC-C63B-4B21-903D-D581E75BAA28}" type="presParOf" srcId="{FDC327E2-AAA8-4949-A715-26B1C1EE27BE}" destId="{88F75CB8-C377-43CD-B4C3-230312865342}" srcOrd="10" destOrd="0" presId="urn:microsoft.com/office/officeart/2005/8/layout/lProcess2"/>
    <dgm:cxn modelId="{97B3D310-97DC-47D6-B531-FC4B9FB4B843}" type="presParOf" srcId="{88F75CB8-C377-43CD-B4C3-230312865342}" destId="{88471C26-4F9B-4E3D-AA38-E7397122E5EB}" srcOrd="0" destOrd="0" presId="urn:microsoft.com/office/officeart/2005/8/layout/lProcess2"/>
    <dgm:cxn modelId="{7025F683-1CB2-47C6-BC4E-5488351F5C53}" type="presParOf" srcId="{88F75CB8-C377-43CD-B4C3-230312865342}" destId="{EBA92A82-6537-40AB-AC33-A5B70798B1ED}" srcOrd="1" destOrd="0" presId="urn:microsoft.com/office/officeart/2005/8/layout/lProcess2"/>
    <dgm:cxn modelId="{C5670854-A1B4-466E-9B8B-80E39F481507}" type="presParOf" srcId="{88F75CB8-C377-43CD-B4C3-230312865342}" destId="{F789AA6F-D92E-4C29-898F-13EF4A60EDC4}" srcOrd="2" destOrd="0" presId="urn:microsoft.com/office/officeart/2005/8/layout/lProcess2"/>
    <dgm:cxn modelId="{9333BDBF-FCFB-445F-80C2-5FAFE1F61A4F}" type="presParOf" srcId="{F789AA6F-D92E-4C29-898F-13EF4A60EDC4}" destId="{BE48C3EE-3544-44A0-AF58-502D66F06A19}" srcOrd="0" destOrd="0" presId="urn:microsoft.com/office/officeart/2005/8/layout/lProcess2"/>
    <dgm:cxn modelId="{7F0B6370-11F5-4BA4-8B15-1D8706AC000F}" type="presParOf" srcId="{BE48C3EE-3544-44A0-AF58-502D66F06A19}" destId="{3A9BD073-AB6A-4F45-9DC6-3F0E6E1E3013}" srcOrd="0" destOrd="0" presId="urn:microsoft.com/office/officeart/2005/8/layout/lProcess2"/>
    <dgm:cxn modelId="{41046F0A-7780-43A1-9481-4D4B3FE6888F}" type="presParOf" srcId="{BE48C3EE-3544-44A0-AF58-502D66F06A19}" destId="{25D50DC0-B06C-4246-A7D0-2C7D54E32B20}" srcOrd="1" destOrd="0" presId="urn:microsoft.com/office/officeart/2005/8/layout/lProcess2"/>
    <dgm:cxn modelId="{3AD476FE-BA3A-485D-918F-BBE7D3DEDD5C}" type="presParOf" srcId="{BE48C3EE-3544-44A0-AF58-502D66F06A19}" destId="{688D870D-73BA-405F-9EDC-0E943FF4E944}" srcOrd="2" destOrd="0" presId="urn:microsoft.com/office/officeart/2005/8/layout/lProcess2"/>
    <dgm:cxn modelId="{43D9EA8B-D4DA-4213-BDCC-84DD3568E13B}" type="presParOf" srcId="{BE48C3EE-3544-44A0-AF58-502D66F06A19}" destId="{32F55DED-97A9-4340-A592-4D6B4B4676E6}" srcOrd="3" destOrd="0" presId="urn:microsoft.com/office/officeart/2005/8/layout/lProcess2"/>
    <dgm:cxn modelId="{E7652603-526F-487D-B624-72B15CE59480}" type="presParOf" srcId="{BE48C3EE-3544-44A0-AF58-502D66F06A19}" destId="{7C86C867-7409-45D6-BB3D-DA93A951C41E}" srcOrd="4" destOrd="0" presId="urn:microsoft.com/office/officeart/2005/8/layout/lProcess2"/>
    <dgm:cxn modelId="{4EA21522-EF2A-4E19-856B-63C7E15C7DA8}" type="presParOf" srcId="{BE48C3EE-3544-44A0-AF58-502D66F06A19}" destId="{4AF2CDED-B776-4DC5-A49C-9DD66E647652}" srcOrd="5" destOrd="0" presId="urn:microsoft.com/office/officeart/2005/8/layout/lProcess2"/>
    <dgm:cxn modelId="{174EB5CD-BA46-4E7A-956D-E074A0FCE2E9}" type="presParOf" srcId="{BE48C3EE-3544-44A0-AF58-502D66F06A19}" destId="{821E2A05-3A37-409B-91D5-EE5B1B626359}" srcOrd="6" destOrd="0" presId="urn:microsoft.com/office/officeart/2005/8/layout/lProcess2"/>
    <dgm:cxn modelId="{799500AB-A574-4854-96CF-B2B7E51CDCC9}" type="presParOf" srcId="{BE48C3EE-3544-44A0-AF58-502D66F06A19}" destId="{A4E5B307-98FE-495E-BA2F-40D29A17E8CE}" srcOrd="7" destOrd="0" presId="urn:microsoft.com/office/officeart/2005/8/layout/lProcess2"/>
    <dgm:cxn modelId="{2AA35DEF-E903-49AC-9D85-AD9DD6430916}" type="presParOf" srcId="{BE48C3EE-3544-44A0-AF58-502D66F06A19}" destId="{FE1BF9BC-8523-4F08-A1AA-BE180BAF7101}" srcOrd="8" destOrd="0" presId="urn:microsoft.com/office/officeart/2005/8/layout/lProcess2"/>
    <dgm:cxn modelId="{AC70AC4E-CE56-4CDE-87BC-4CD713593181}" type="presParOf" srcId="{FDC327E2-AAA8-4949-A715-26B1C1EE27BE}" destId="{B428E6F9-CA4E-42D8-AE0C-E4D2AC8EE125}" srcOrd="11" destOrd="0" presId="urn:microsoft.com/office/officeart/2005/8/layout/lProcess2"/>
    <dgm:cxn modelId="{D9B40B99-41D7-41D9-9610-BA752E6F5BC2}" type="presParOf" srcId="{FDC327E2-AAA8-4949-A715-26B1C1EE27BE}" destId="{29D3D32C-16F0-4AF5-BBE9-E5300E39FCBA}" srcOrd="12" destOrd="0" presId="urn:microsoft.com/office/officeart/2005/8/layout/lProcess2"/>
    <dgm:cxn modelId="{D6188148-E146-46D1-BD86-6A535B206753}" type="presParOf" srcId="{29D3D32C-16F0-4AF5-BBE9-E5300E39FCBA}" destId="{161001D4-8DF1-4A08-AC44-7FC21239D728}" srcOrd="0" destOrd="0" presId="urn:microsoft.com/office/officeart/2005/8/layout/lProcess2"/>
    <dgm:cxn modelId="{0F432D8E-329C-4DBC-8A05-AF53B3FA8D94}" type="presParOf" srcId="{29D3D32C-16F0-4AF5-BBE9-E5300E39FCBA}" destId="{EF0A4459-E75F-424F-98A3-21B4D19BFA75}" srcOrd="1" destOrd="0" presId="urn:microsoft.com/office/officeart/2005/8/layout/lProcess2"/>
    <dgm:cxn modelId="{AFCAFA16-C667-41A4-918F-84F860CCD191}" type="presParOf" srcId="{29D3D32C-16F0-4AF5-BBE9-E5300E39FCBA}" destId="{2FC853A0-0507-4803-AC05-BC0F9E19E2BC}" srcOrd="2" destOrd="0" presId="urn:microsoft.com/office/officeart/2005/8/layout/lProcess2"/>
    <dgm:cxn modelId="{3A00AA84-87E5-49A4-811D-ECE551735B53}" type="presParOf" srcId="{2FC853A0-0507-4803-AC05-BC0F9E19E2BC}" destId="{BAF27FD2-63BB-4A53-8F76-9599BBC18D72}" srcOrd="0" destOrd="0" presId="urn:microsoft.com/office/officeart/2005/8/layout/lProcess2"/>
    <dgm:cxn modelId="{7BA6E3AC-4BFF-40C1-B6F0-22B357CC91BE}" type="presParOf" srcId="{BAF27FD2-63BB-4A53-8F76-9599BBC18D72}" destId="{AF0DDAD7-DE15-4A8D-9E52-4092089BF97C}" srcOrd="0" destOrd="0" presId="urn:microsoft.com/office/officeart/2005/8/layout/lProcess2"/>
    <dgm:cxn modelId="{F368B8F0-AB8D-4D50-90CD-997A177C2D5C}" type="presParOf" srcId="{BAF27FD2-63BB-4A53-8F76-9599BBC18D72}" destId="{A184C742-913C-40C2-A9A4-DCAFB222C85E}" srcOrd="1" destOrd="0" presId="urn:microsoft.com/office/officeart/2005/8/layout/lProcess2"/>
    <dgm:cxn modelId="{D525FB2E-6FDD-4EA1-A42E-6D9F5A356347}" type="presParOf" srcId="{BAF27FD2-63BB-4A53-8F76-9599BBC18D72}" destId="{7DC2626D-9FF1-4BA7-B013-48358A41DE1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3FB4B-83E5-4379-A649-EB3A623C2C82}">
      <dsp:nvSpPr>
        <dsp:cNvPr id="0" name=""/>
        <dsp:cNvSpPr/>
      </dsp:nvSpPr>
      <dsp:spPr>
        <a:xfrm>
          <a:off x="1040545" y="3201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Diversifier les rémunérations des infirmiers en CSI pour garantir l’équilibre économique. Christophe</a:t>
          </a:r>
        </a:p>
      </dsp:txBody>
      <dsp:txXfrm>
        <a:off x="1040545" y="3201"/>
        <a:ext cx="1981247" cy="1188748"/>
      </dsp:txXfrm>
    </dsp:sp>
    <dsp:sp modelId="{61084F97-71E1-465F-84B6-94E6FCF8335F}">
      <dsp:nvSpPr>
        <dsp:cNvPr id="0" name=""/>
        <dsp:cNvSpPr/>
      </dsp:nvSpPr>
      <dsp:spPr>
        <a:xfrm>
          <a:off x="3219917" y="3201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Comment s’organiser pour conduire de l’éducation thérapeutique en centre de soins infirmiers? Catherine</a:t>
          </a:r>
        </a:p>
      </dsp:txBody>
      <dsp:txXfrm>
        <a:off x="3219917" y="3201"/>
        <a:ext cx="1981247" cy="1188748"/>
      </dsp:txXfrm>
    </dsp:sp>
    <dsp:sp modelId="{00EFD9F4-C6C6-436A-9134-76733AAD460E}">
      <dsp:nvSpPr>
        <dsp:cNvPr id="0" name=""/>
        <dsp:cNvSpPr/>
      </dsp:nvSpPr>
      <dsp:spPr>
        <a:xfrm>
          <a:off x="5399290" y="3201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Quelle place des centres de santé dentaires Low </a:t>
          </a:r>
          <a:r>
            <a:rPr lang="fr-FR" sz="1400" kern="1200" dirty="0" err="1"/>
            <a:t>Cost</a:t>
          </a:r>
          <a:r>
            <a:rPr lang="fr-FR" sz="1400" kern="1200" dirty="0"/>
            <a:t>? Philippe</a:t>
          </a:r>
        </a:p>
      </dsp:txBody>
      <dsp:txXfrm>
        <a:off x="5399290" y="3201"/>
        <a:ext cx="1981247" cy="1188748"/>
      </dsp:txXfrm>
    </dsp:sp>
    <dsp:sp modelId="{B79A15A0-815B-4FE9-9384-F4228C06D68E}">
      <dsp:nvSpPr>
        <dsp:cNvPr id="0" name=""/>
        <dsp:cNvSpPr/>
      </dsp:nvSpPr>
      <dsp:spPr>
        <a:xfrm>
          <a:off x="7578662" y="3201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Comment inciter ou développer la recherche en soins de santé primaire en centres de santé? Marie-Odile</a:t>
          </a:r>
        </a:p>
      </dsp:txBody>
      <dsp:txXfrm>
        <a:off x="7578662" y="3201"/>
        <a:ext cx="1981247" cy="1188748"/>
      </dsp:txXfrm>
    </dsp:sp>
    <dsp:sp modelId="{81A0AA70-EF72-4051-8A9D-82EB2F40B2C0}">
      <dsp:nvSpPr>
        <dsp:cNvPr id="0" name=""/>
        <dsp:cNvSpPr/>
      </dsp:nvSpPr>
      <dsp:spPr>
        <a:xfrm>
          <a:off x="9758035" y="3201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Organiser une université d’été spécifique au métier d’infirmier en centre de santé? Edwige</a:t>
          </a:r>
        </a:p>
      </dsp:txBody>
      <dsp:txXfrm>
        <a:off x="9758035" y="3201"/>
        <a:ext cx="1981247" cy="1188748"/>
      </dsp:txXfrm>
    </dsp:sp>
    <dsp:sp modelId="{E174FA90-4AF2-45B3-B1CD-D2FAC62CE6B4}">
      <dsp:nvSpPr>
        <dsp:cNvPr id="0" name=""/>
        <dsp:cNvSpPr/>
      </dsp:nvSpPr>
      <dsp:spPr>
        <a:xfrm>
          <a:off x="1040545" y="1390074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Comment coordonner les activités ophtalmos-orthoptistes? Anne</a:t>
          </a:r>
        </a:p>
      </dsp:txBody>
      <dsp:txXfrm>
        <a:off x="1040545" y="1390074"/>
        <a:ext cx="1981247" cy="1188748"/>
      </dsp:txXfrm>
    </dsp:sp>
    <dsp:sp modelId="{18F009F2-271E-47A5-BDCA-0BEDE9FC9D2C}">
      <dsp:nvSpPr>
        <dsp:cNvPr id="0" name=""/>
        <dsp:cNvSpPr/>
      </dsp:nvSpPr>
      <dsp:spPr>
        <a:xfrm>
          <a:off x="3219917" y="1390074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Le GRCS peut-il prévoir un travail collectif pour les secrétaires et les comptables des centres de santé? Marie-Claude</a:t>
          </a:r>
        </a:p>
      </dsp:txBody>
      <dsp:txXfrm>
        <a:off x="3219917" y="1390074"/>
        <a:ext cx="1981247" cy="1188748"/>
      </dsp:txXfrm>
    </dsp:sp>
    <dsp:sp modelId="{66ABFADA-C129-454A-869C-20EEDD0DEEB8}">
      <dsp:nvSpPr>
        <dsp:cNvPr id="0" name=""/>
        <dsp:cNvSpPr/>
      </dsp:nvSpPr>
      <dsp:spPr>
        <a:xfrm>
          <a:off x="5399290" y="1390074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Pour un centre de santé polyvalent : infirmier </a:t>
          </a:r>
          <a:r>
            <a:rPr lang="fr-FR" sz="1400" kern="1200" dirty="0" err="1"/>
            <a:t>Asalée</a:t>
          </a:r>
          <a:r>
            <a:rPr lang="fr-FR" sz="1400" kern="1200" dirty="0"/>
            <a:t>, infirmier en pratique avancée ou délégation de tâche? Pauline</a:t>
          </a:r>
        </a:p>
      </dsp:txBody>
      <dsp:txXfrm>
        <a:off x="5399290" y="1390074"/>
        <a:ext cx="1981247" cy="1188748"/>
      </dsp:txXfrm>
    </dsp:sp>
    <dsp:sp modelId="{9289CE4E-68DF-47D1-8A72-DADFF56C452D}">
      <dsp:nvSpPr>
        <dsp:cNvPr id="0" name=""/>
        <dsp:cNvSpPr/>
      </dsp:nvSpPr>
      <dsp:spPr>
        <a:xfrm>
          <a:off x="7578662" y="1390074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Comment </a:t>
          </a:r>
          <a:r>
            <a:rPr lang="fr-FR" sz="1400" kern="1200" dirty="0"/>
            <a:t>initier un financement spécifique à la consultation ou à des actions médico-sociales? François</a:t>
          </a:r>
        </a:p>
      </dsp:txBody>
      <dsp:txXfrm>
        <a:off x="7578662" y="1390074"/>
        <a:ext cx="1981247" cy="1188748"/>
      </dsp:txXfrm>
    </dsp:sp>
    <dsp:sp modelId="{67BEABB1-ECE0-4663-873F-4D0F68306C10}">
      <dsp:nvSpPr>
        <dsp:cNvPr id="0" name=""/>
        <dsp:cNvSpPr/>
      </dsp:nvSpPr>
      <dsp:spPr>
        <a:xfrm>
          <a:off x="9758035" y="1390074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Pourquoi et comment initier une CPTS autour d’un centre de santé ? Stéphanie</a:t>
          </a:r>
        </a:p>
      </dsp:txBody>
      <dsp:txXfrm>
        <a:off x="9758035" y="1390074"/>
        <a:ext cx="1981247" cy="1188748"/>
      </dsp:txXfrm>
    </dsp:sp>
    <dsp:sp modelId="{05B6BE08-4373-4540-B8EA-220A25808CF2}">
      <dsp:nvSpPr>
        <dsp:cNvPr id="0" name=""/>
        <dsp:cNvSpPr/>
      </dsp:nvSpPr>
      <dsp:spPr>
        <a:xfrm>
          <a:off x="1040545" y="2776947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Comment se coordonner pour palier aux difficultés de recrutement des professionnels de santé? Brigitte</a:t>
          </a:r>
        </a:p>
      </dsp:txBody>
      <dsp:txXfrm>
        <a:off x="1040545" y="2776947"/>
        <a:ext cx="1981247" cy="1188748"/>
      </dsp:txXfrm>
    </dsp:sp>
    <dsp:sp modelId="{BF02C589-8714-4858-A18F-BCF019D76E95}">
      <dsp:nvSpPr>
        <dsp:cNvPr id="0" name=""/>
        <dsp:cNvSpPr/>
      </dsp:nvSpPr>
      <dsp:spPr>
        <a:xfrm>
          <a:off x="3219917" y="2776947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Comment </a:t>
          </a:r>
          <a:r>
            <a:rPr lang="fr-FR" sz="1400" kern="1200" dirty="0"/>
            <a:t>initier/ instaurer une meilleure coopération entre médecins libéraux et centre de santé? Isabelle</a:t>
          </a:r>
        </a:p>
      </dsp:txBody>
      <dsp:txXfrm>
        <a:off x="3219917" y="2776947"/>
        <a:ext cx="1981247" cy="1188748"/>
      </dsp:txXfrm>
    </dsp:sp>
    <dsp:sp modelId="{5FFC6AA3-E686-4174-A58F-117E60E32F54}">
      <dsp:nvSpPr>
        <dsp:cNvPr id="0" name=""/>
        <dsp:cNvSpPr/>
      </dsp:nvSpPr>
      <dsp:spPr>
        <a:xfrm>
          <a:off x="5399290" y="2776947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Comment instaurer une meilleure liaison entre libéraux, hôpitaux et centre de santé? Manuella</a:t>
          </a:r>
        </a:p>
      </dsp:txBody>
      <dsp:txXfrm>
        <a:off x="5399290" y="2776947"/>
        <a:ext cx="1981247" cy="1188748"/>
      </dsp:txXfrm>
    </dsp:sp>
    <dsp:sp modelId="{7861D276-9180-47A7-B9E3-257A6D16246D}">
      <dsp:nvSpPr>
        <dsp:cNvPr id="0" name=""/>
        <dsp:cNvSpPr/>
      </dsp:nvSpPr>
      <dsp:spPr>
        <a:xfrm>
          <a:off x="7578662" y="2776947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Comment </a:t>
          </a:r>
          <a:r>
            <a:rPr lang="fr-FR" sz="1400" kern="1200" dirty="0"/>
            <a:t>promouvoir la vaccination au sein des centres de santé? Chloé</a:t>
          </a:r>
        </a:p>
      </dsp:txBody>
      <dsp:txXfrm>
        <a:off x="7578662" y="2776947"/>
        <a:ext cx="1981247" cy="1188748"/>
      </dsp:txXfrm>
    </dsp:sp>
    <dsp:sp modelId="{827BC460-D502-4940-904D-E1582A18033E}">
      <dsp:nvSpPr>
        <dsp:cNvPr id="0" name=""/>
        <dsp:cNvSpPr/>
      </dsp:nvSpPr>
      <dsp:spPr>
        <a:xfrm>
          <a:off x="9758035" y="2776947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Comment mobiliser des personnes du territoire de notre centre pour s’investir dans une action de santé participative? Bernard</a:t>
          </a:r>
        </a:p>
      </dsp:txBody>
      <dsp:txXfrm>
        <a:off x="9758035" y="2776947"/>
        <a:ext cx="1981247" cy="1188748"/>
      </dsp:txXfrm>
    </dsp:sp>
    <dsp:sp modelId="{BFAABC86-366C-4FE9-ACCF-EFC871C4EC0F}">
      <dsp:nvSpPr>
        <dsp:cNvPr id="0" name=""/>
        <dsp:cNvSpPr/>
      </dsp:nvSpPr>
      <dsp:spPr>
        <a:xfrm>
          <a:off x="5399290" y="4163821"/>
          <a:ext cx="1981247" cy="1188748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Quelle place </a:t>
          </a:r>
          <a:r>
            <a:rPr lang="fr-FR" sz="1400" kern="1200" dirty="0" smtClean="0"/>
            <a:t>pour le </a:t>
          </a:r>
          <a:r>
            <a:rPr lang="fr-FR" sz="1400" kern="1200" dirty="0"/>
            <a:t>patient dans l’évolution et l’évaluation qualitative de l’offre de soins en CDS ? Valérie</a:t>
          </a:r>
        </a:p>
      </dsp:txBody>
      <dsp:txXfrm>
        <a:off x="5399290" y="4163821"/>
        <a:ext cx="1981247" cy="1188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68701-694F-4F8A-8477-243ABCEA67B6}">
      <dsp:nvSpPr>
        <dsp:cNvPr id="0" name=""/>
        <dsp:cNvSpPr/>
      </dsp:nvSpPr>
      <dsp:spPr>
        <a:xfrm>
          <a:off x="0" y="1259171"/>
          <a:ext cx="8352083" cy="2522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14" tIns="187452" rIns="648214" bIns="170688" numCol="1" spcCol="1270" anchor="t" anchorCtr="0">
          <a:noAutofit/>
        </a:bodyPr>
        <a:lstStyle/>
        <a:p>
          <a:pPr marL="228600" lvl="1" indent="-228600" algn="just" defTabSz="10668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Appui à la mise en place d’actions de prévention </a:t>
          </a:r>
          <a:r>
            <a:rPr lang="fr-F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: diagnostic, formation les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24 et 25 septembre 2018 </a:t>
          </a:r>
          <a:r>
            <a:rPr lang="fr-F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et accompagnement individualisé</a:t>
          </a:r>
          <a:endParaRPr lang="fr-FR" altLang="fr-FR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 panose="020B0603020202020204"/>
            <a:ea typeface="+mn-ea"/>
            <a:cs typeface="+mn-cs"/>
          </a:endParaRPr>
        </a:p>
        <a:p>
          <a:pPr marL="171450" lvl="1" indent="-171450" algn="just" defTabSz="8001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altLang="fr-FR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rebuchet MS" panose="020B0603020202020204"/>
            <a:ea typeface="+mn-ea"/>
            <a:cs typeface="+mn-cs"/>
          </a:endParaRPr>
        </a:p>
        <a:p>
          <a:pPr marL="228600" lvl="1" indent="-228600" algn="just" defTabSz="8890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Appui aux centres de santé </a:t>
          </a:r>
          <a:r>
            <a:rPr lang="fr-FR" altLang="fr-F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en création ou aux CSI qui s’orientent vers la polyvalence sur le volet « </a:t>
          </a:r>
          <a:r>
            <a:rPr lang="fr-FR" altLang="fr-FR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choix du système d’information</a:t>
          </a:r>
          <a:r>
            <a:rPr lang="fr-FR" altLang="fr-F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 »</a:t>
          </a:r>
          <a:r>
            <a:rPr lang="fr-FR" altLang="fr-FR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 = </a:t>
          </a:r>
          <a:r>
            <a:rPr lang="fr-FR" altLang="fr-FR" sz="1800" b="1" kern="1200" dirty="0">
              <a:solidFill>
                <a:schemeClr val="accent1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à programmer</a:t>
          </a:r>
        </a:p>
      </dsp:txBody>
      <dsp:txXfrm>
        <a:off x="0" y="1259171"/>
        <a:ext cx="8352083" cy="2522216"/>
      </dsp:txXfrm>
    </dsp:sp>
    <dsp:sp modelId="{D87724C7-3B87-46A4-A475-D07F01A8E2E9}">
      <dsp:nvSpPr>
        <dsp:cNvPr id="0" name=""/>
        <dsp:cNvSpPr/>
      </dsp:nvSpPr>
      <dsp:spPr>
        <a:xfrm>
          <a:off x="265203" y="706840"/>
          <a:ext cx="5846458" cy="72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2" tIns="0" rIns="220982" bIns="0" numCol="1" spcCol="1270" anchor="ctr" anchorCtr="0">
          <a:noAutofit/>
        </a:bodyPr>
        <a:lstStyle/>
        <a:p>
          <a:pPr lvl="0" algn="l" defTabSz="1600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3600" b="1" kern="1200" dirty="0"/>
            <a:t>Actions</a:t>
          </a:r>
        </a:p>
      </dsp:txBody>
      <dsp:txXfrm>
        <a:off x="300718" y="742355"/>
        <a:ext cx="5775428" cy="656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68701-694F-4F8A-8477-243ABCEA67B6}">
      <dsp:nvSpPr>
        <dsp:cNvPr id="0" name=""/>
        <dsp:cNvSpPr/>
      </dsp:nvSpPr>
      <dsp:spPr>
        <a:xfrm>
          <a:off x="0" y="1865468"/>
          <a:ext cx="8352083" cy="1794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14" tIns="728980" rIns="648214" bIns="170688" numCol="1" spcCol="1270" anchor="t" anchorCtr="0">
          <a:noAutofit/>
        </a:bodyPr>
        <a:lstStyle/>
        <a:p>
          <a:pPr marL="228600" lvl="1" indent="-228600" algn="just" defTabSz="10668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Rencontre avec le CEPRAAL </a:t>
          </a:r>
          <a:r>
            <a:rPr lang="fr-F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- Structure régionale d’appui à la qualité des soins et à la sécurité des patients en Auvergne-Rhône-Alpes =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  <a:latin typeface="Trebuchet MS" panose="020B0603020202020204"/>
              <a:ea typeface="+mn-ea"/>
              <a:cs typeface="+mn-cs"/>
            </a:rPr>
            <a:t>Septembre 2018</a:t>
          </a:r>
          <a:endParaRPr lang="fr-FR" altLang="fr-FR" sz="1800" b="1" kern="1200" dirty="0">
            <a:solidFill>
              <a:schemeClr val="accent1">
                <a:lumMod val="50000"/>
              </a:scheme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0" y="1865468"/>
        <a:ext cx="8352083" cy="1794223"/>
      </dsp:txXfrm>
    </dsp:sp>
    <dsp:sp modelId="{D87724C7-3B87-46A4-A475-D07F01A8E2E9}">
      <dsp:nvSpPr>
        <dsp:cNvPr id="0" name=""/>
        <dsp:cNvSpPr/>
      </dsp:nvSpPr>
      <dsp:spPr>
        <a:xfrm>
          <a:off x="459164" y="1413099"/>
          <a:ext cx="5846458" cy="800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2" tIns="0" rIns="220982" bIns="0" numCol="1" spcCol="1270" anchor="ctr" anchorCtr="0">
          <a:noAutofit/>
        </a:bodyPr>
        <a:lstStyle/>
        <a:p>
          <a:pPr lvl="0" algn="l" defTabSz="1600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3600" b="1" kern="1200" dirty="0"/>
            <a:t>Rencontres</a:t>
          </a:r>
        </a:p>
      </dsp:txBody>
      <dsp:txXfrm>
        <a:off x="498218" y="1452153"/>
        <a:ext cx="5768350" cy="721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68701-694F-4F8A-8477-243ABCEA67B6}">
      <dsp:nvSpPr>
        <dsp:cNvPr id="0" name=""/>
        <dsp:cNvSpPr/>
      </dsp:nvSpPr>
      <dsp:spPr>
        <a:xfrm>
          <a:off x="0" y="647289"/>
          <a:ext cx="8814156" cy="4365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076" tIns="874776" rIns="684076" bIns="170688" numCol="1" spcCol="1270" anchor="t" anchorCtr="0">
          <a:noAutofit/>
        </a:bodyPr>
        <a:lstStyle/>
        <a:p>
          <a:pPr marL="228600" lvl="1" indent="-228600" algn="just" defTabSz="10668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La gouvernance des centres de santé</a:t>
          </a:r>
          <a:r>
            <a:rPr lang="fr-FR" sz="1800" kern="1200" dirty="0"/>
            <a:t> :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</a:rPr>
            <a:t>à programmer</a:t>
          </a:r>
          <a:endParaRPr lang="fr-FR" altLang="fr-FR" sz="18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  <a:p>
          <a:pPr marL="342900" lvl="2" indent="-171450" algn="just" defTabSz="7112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Présentation des différents modèles juridiques</a:t>
          </a:r>
        </a:p>
        <a:p>
          <a:pPr marL="342900" lvl="2" indent="-171450" algn="just" defTabSz="7112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Réflexion sur les possibilités de regroupements</a:t>
          </a:r>
        </a:p>
        <a:p>
          <a:pPr marL="342900" lvl="2" indent="-171450" algn="just" defTabSz="7112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Présentation et réflexion autour de la SCIC</a:t>
          </a:r>
        </a:p>
        <a:p>
          <a:pPr marL="342900" lvl="2" indent="-171450" algn="just" defTabSz="8001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228600" lvl="1" indent="-228600" algn="just" defTabSz="10668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L’accueil et la gestion des patients agressifs en centre de santé </a:t>
          </a:r>
          <a:r>
            <a:rPr lang="fr-FR" sz="1800" kern="1200" dirty="0"/>
            <a:t>=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</a:rPr>
            <a:t>à programmer</a:t>
          </a:r>
          <a:endParaRPr lang="fr-FR" sz="1800" kern="1200" dirty="0"/>
        </a:p>
        <a:p>
          <a:pPr marL="171450" lvl="1" indent="-171450" algn="just" defTabSz="8001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228600" lvl="1" indent="-228600" algn="just" defTabSz="1066800" eaLnBrk="1" latinLnBrk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Les CPTS et la prise en charge des soins non programmés </a:t>
          </a:r>
          <a:r>
            <a:rPr lang="fr-FR" sz="1800" kern="1200" dirty="0"/>
            <a:t>= </a:t>
          </a:r>
          <a:r>
            <a:rPr lang="fr-FR" sz="1800" b="1" kern="1200" dirty="0">
              <a:solidFill>
                <a:schemeClr val="accent1">
                  <a:lumMod val="50000"/>
                </a:schemeClr>
              </a:solidFill>
            </a:rPr>
            <a:t>à programmer</a:t>
          </a:r>
          <a:endParaRPr lang="fr-FR" sz="1800" kern="1200" dirty="0"/>
        </a:p>
      </dsp:txBody>
      <dsp:txXfrm>
        <a:off x="0" y="647289"/>
        <a:ext cx="8814156" cy="4365900"/>
      </dsp:txXfrm>
    </dsp:sp>
    <dsp:sp modelId="{D87724C7-3B87-46A4-A475-D07F01A8E2E9}">
      <dsp:nvSpPr>
        <dsp:cNvPr id="0" name=""/>
        <dsp:cNvSpPr/>
      </dsp:nvSpPr>
      <dsp:spPr>
        <a:xfrm>
          <a:off x="440707" y="27369"/>
          <a:ext cx="6169909" cy="123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8" tIns="0" rIns="233208" bIns="0" numCol="1" spcCol="1270" anchor="ctr" anchorCtr="0">
          <a:noAutofit/>
        </a:bodyPr>
        <a:lstStyle/>
        <a:p>
          <a:pPr lvl="0" algn="l" defTabSz="16002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3600" b="1" kern="1200" dirty="0"/>
            <a:t>Echanges</a:t>
          </a:r>
          <a:r>
            <a:rPr lang="fr-FR" altLang="fr-FR" sz="3600" b="1" kern="1200" baseline="0" dirty="0"/>
            <a:t> de pratiques</a:t>
          </a:r>
          <a:endParaRPr lang="fr-FR" altLang="fr-FR" sz="3600" b="1" kern="1200" dirty="0"/>
        </a:p>
      </dsp:txBody>
      <dsp:txXfrm>
        <a:off x="501231" y="87893"/>
        <a:ext cx="6048861" cy="1118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68701-694F-4F8A-8477-243ABCEA67B6}">
      <dsp:nvSpPr>
        <dsp:cNvPr id="0" name=""/>
        <dsp:cNvSpPr/>
      </dsp:nvSpPr>
      <dsp:spPr>
        <a:xfrm>
          <a:off x="0" y="1128339"/>
          <a:ext cx="88141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724C7-3B87-46A4-A475-D07F01A8E2E9}">
      <dsp:nvSpPr>
        <dsp:cNvPr id="0" name=""/>
        <dsp:cNvSpPr/>
      </dsp:nvSpPr>
      <dsp:spPr>
        <a:xfrm>
          <a:off x="440707" y="847899"/>
          <a:ext cx="616990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8" tIns="0" rIns="233208" bIns="0" numCol="1" spcCol="1270" anchor="ctr" anchorCtr="0">
          <a:noAutofit/>
        </a:bodyPr>
        <a:lstStyle/>
        <a:p>
          <a:pPr lvl="0" algn="l" defTabSz="8445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900" kern="1200" dirty="0"/>
            <a:t>Participer à une commission </a:t>
          </a:r>
        </a:p>
      </dsp:txBody>
      <dsp:txXfrm>
        <a:off x="468087" y="875279"/>
        <a:ext cx="6115149" cy="506120"/>
      </dsp:txXfrm>
    </dsp:sp>
    <dsp:sp modelId="{5F96B23E-9FD9-4B44-8BDC-A42F89E3315B}">
      <dsp:nvSpPr>
        <dsp:cNvPr id="0" name=""/>
        <dsp:cNvSpPr/>
      </dsp:nvSpPr>
      <dsp:spPr>
        <a:xfrm>
          <a:off x="0" y="1990180"/>
          <a:ext cx="88141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6A3BB-373B-49BD-93E3-6A1C46B7917E}">
      <dsp:nvSpPr>
        <dsp:cNvPr id="0" name=""/>
        <dsp:cNvSpPr/>
      </dsp:nvSpPr>
      <dsp:spPr>
        <a:xfrm>
          <a:off x="440707" y="1709740"/>
          <a:ext cx="616990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8" tIns="0" rIns="233208" bIns="0" numCol="1" spcCol="1270" anchor="ctr" anchorCtr="0">
          <a:noAutofit/>
        </a:bodyPr>
        <a:lstStyle/>
        <a:p>
          <a:pPr lvl="0" algn="l" defTabSz="8445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900" kern="1200" dirty="0"/>
            <a:t>Ecrire des articles pour la lettre d’information</a:t>
          </a:r>
        </a:p>
      </dsp:txBody>
      <dsp:txXfrm>
        <a:off x="468087" y="1737120"/>
        <a:ext cx="6115149" cy="506120"/>
      </dsp:txXfrm>
    </dsp:sp>
    <dsp:sp modelId="{6583878B-0A0A-4D12-8E38-E45F78818E6E}">
      <dsp:nvSpPr>
        <dsp:cNvPr id="0" name=""/>
        <dsp:cNvSpPr/>
      </dsp:nvSpPr>
      <dsp:spPr>
        <a:xfrm>
          <a:off x="0" y="2852020"/>
          <a:ext cx="88141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E7601-40E4-49B6-81A9-6EB2C70015CE}">
      <dsp:nvSpPr>
        <dsp:cNvPr id="0" name=""/>
        <dsp:cNvSpPr/>
      </dsp:nvSpPr>
      <dsp:spPr>
        <a:xfrm>
          <a:off x="440707" y="2571580"/>
          <a:ext cx="616990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8" tIns="0" rIns="233208" bIns="0" numCol="1" spcCol="1270" anchor="ctr" anchorCtr="0">
          <a:noAutofit/>
        </a:bodyPr>
        <a:lstStyle/>
        <a:p>
          <a:pPr lvl="0" algn="l" defTabSz="8445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900" kern="1200" dirty="0"/>
            <a:t>Faire remonter vos besoins,  des informations pouvant concerner d’autres CDS sur votre territoire</a:t>
          </a:r>
        </a:p>
      </dsp:txBody>
      <dsp:txXfrm>
        <a:off x="468087" y="2598960"/>
        <a:ext cx="6115149" cy="506120"/>
      </dsp:txXfrm>
    </dsp:sp>
    <dsp:sp modelId="{D037EC81-CF6E-4727-9C0E-BEEBA185C770}">
      <dsp:nvSpPr>
        <dsp:cNvPr id="0" name=""/>
        <dsp:cNvSpPr/>
      </dsp:nvSpPr>
      <dsp:spPr>
        <a:xfrm>
          <a:off x="0" y="3713860"/>
          <a:ext cx="88141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2EA3F-EE69-47A5-84B1-219EC9A87C07}">
      <dsp:nvSpPr>
        <dsp:cNvPr id="0" name=""/>
        <dsp:cNvSpPr/>
      </dsp:nvSpPr>
      <dsp:spPr>
        <a:xfrm>
          <a:off x="440707" y="3433420"/>
          <a:ext cx="616990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208" tIns="0" rIns="233208" bIns="0" numCol="1" spcCol="1270" anchor="ctr" anchorCtr="0">
          <a:noAutofit/>
        </a:bodyPr>
        <a:lstStyle/>
        <a:p>
          <a:pPr lvl="0" algn="l" defTabSz="8445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1900" kern="1200" dirty="0"/>
            <a:t>Représenter les centres de santé</a:t>
          </a:r>
        </a:p>
      </dsp:txBody>
      <dsp:txXfrm>
        <a:off x="468087" y="3460800"/>
        <a:ext cx="6115149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F9EF1-DC92-41DE-96A0-D83153EB8531}">
      <dsp:nvSpPr>
        <dsp:cNvPr id="0" name=""/>
        <dsp:cNvSpPr/>
      </dsp:nvSpPr>
      <dsp:spPr>
        <a:xfrm>
          <a:off x="7883" y="0"/>
          <a:ext cx="1388825" cy="5664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Retours généraux sur la journée</a:t>
          </a:r>
        </a:p>
      </dsp:txBody>
      <dsp:txXfrm>
        <a:off x="7883" y="0"/>
        <a:ext cx="1388825" cy="1699441"/>
      </dsp:txXfrm>
    </dsp:sp>
    <dsp:sp modelId="{B320B970-1276-4953-A176-E583FF53AAAB}">
      <dsp:nvSpPr>
        <dsp:cNvPr id="0" name=""/>
        <dsp:cNvSpPr/>
      </dsp:nvSpPr>
      <dsp:spPr>
        <a:xfrm>
          <a:off x="146766" y="1700266"/>
          <a:ext cx="1111060" cy="55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Journée enrichissante x9</a:t>
          </a:r>
        </a:p>
      </dsp:txBody>
      <dsp:txXfrm>
        <a:off x="162927" y="1716427"/>
        <a:ext cx="1078738" cy="519460"/>
      </dsp:txXfrm>
    </dsp:sp>
    <dsp:sp modelId="{9D988A7D-4880-4BE2-94A4-5550689A83E5}">
      <dsp:nvSpPr>
        <dsp:cNvPr id="0" name=""/>
        <dsp:cNvSpPr/>
      </dsp:nvSpPr>
      <dsp:spPr>
        <a:xfrm>
          <a:off x="146766" y="2285932"/>
          <a:ext cx="1111060" cy="401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Rythme de la journée x6 </a:t>
          </a:r>
        </a:p>
      </dsp:txBody>
      <dsp:txXfrm>
        <a:off x="158540" y="2297706"/>
        <a:ext cx="1087512" cy="378432"/>
      </dsp:txXfrm>
    </dsp:sp>
    <dsp:sp modelId="{EC539868-B23F-444E-9776-674995E18908}">
      <dsp:nvSpPr>
        <dsp:cNvPr id="0" name=""/>
        <dsp:cNvSpPr/>
      </dsp:nvSpPr>
      <dsp:spPr>
        <a:xfrm>
          <a:off x="146766" y="2721797"/>
          <a:ext cx="1111060" cy="547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Très dynamique x5</a:t>
          </a:r>
        </a:p>
      </dsp:txBody>
      <dsp:txXfrm>
        <a:off x="162797" y="2737828"/>
        <a:ext cx="1078998" cy="515271"/>
      </dsp:txXfrm>
    </dsp:sp>
    <dsp:sp modelId="{5E2F4FF0-473C-407A-91C0-77A3F67C914C}">
      <dsp:nvSpPr>
        <dsp:cNvPr id="0" name=""/>
        <dsp:cNvSpPr/>
      </dsp:nvSpPr>
      <dsp:spPr>
        <a:xfrm>
          <a:off x="146766" y="3303014"/>
          <a:ext cx="1111060" cy="582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En progression constante</a:t>
          </a:r>
        </a:p>
      </dsp:txBody>
      <dsp:txXfrm>
        <a:off x="163826" y="3320074"/>
        <a:ext cx="1076940" cy="548366"/>
      </dsp:txXfrm>
    </dsp:sp>
    <dsp:sp modelId="{B9783FA8-3D07-4877-904A-D2A76305E78D}">
      <dsp:nvSpPr>
        <dsp:cNvPr id="0" name=""/>
        <dsp:cNvSpPr/>
      </dsp:nvSpPr>
      <dsp:spPr>
        <a:xfrm>
          <a:off x="146766" y="3919384"/>
          <a:ext cx="1111060" cy="367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A poursuivre x2</a:t>
          </a:r>
        </a:p>
      </dsp:txBody>
      <dsp:txXfrm>
        <a:off x="157526" y="3930144"/>
        <a:ext cx="1089540" cy="345869"/>
      </dsp:txXfrm>
    </dsp:sp>
    <dsp:sp modelId="{75E6A90A-F7ED-4B23-9168-255B7C7F31A6}">
      <dsp:nvSpPr>
        <dsp:cNvPr id="0" name=""/>
        <dsp:cNvSpPr/>
      </dsp:nvSpPr>
      <dsp:spPr>
        <a:xfrm>
          <a:off x="146766" y="4320657"/>
          <a:ext cx="1111060" cy="551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Questions et attentes entendue x2</a:t>
          </a:r>
        </a:p>
      </dsp:txBody>
      <dsp:txXfrm>
        <a:off x="162928" y="4336819"/>
        <a:ext cx="1078736" cy="519502"/>
      </dsp:txXfrm>
    </dsp:sp>
    <dsp:sp modelId="{E0B6E57F-28D9-4967-B9CB-84BCB837EF18}">
      <dsp:nvSpPr>
        <dsp:cNvPr id="0" name=""/>
        <dsp:cNvSpPr/>
      </dsp:nvSpPr>
      <dsp:spPr>
        <a:xfrm>
          <a:off x="146766" y="4906367"/>
          <a:ext cx="1111060" cy="220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Bravo x2</a:t>
          </a:r>
        </a:p>
      </dsp:txBody>
      <dsp:txXfrm>
        <a:off x="153217" y="4912818"/>
        <a:ext cx="1098158" cy="207342"/>
      </dsp:txXfrm>
    </dsp:sp>
    <dsp:sp modelId="{BFD170A5-7C34-4023-B659-10E56E50A6B9}">
      <dsp:nvSpPr>
        <dsp:cNvPr id="0" name=""/>
        <dsp:cNvSpPr/>
      </dsp:nvSpPr>
      <dsp:spPr>
        <a:xfrm>
          <a:off x="146766" y="5160495"/>
          <a:ext cx="1111060" cy="220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Merci x 14</a:t>
          </a:r>
        </a:p>
      </dsp:txBody>
      <dsp:txXfrm>
        <a:off x="153217" y="5166946"/>
        <a:ext cx="1098158" cy="207342"/>
      </dsp:txXfrm>
    </dsp:sp>
    <dsp:sp modelId="{3E94A03B-7710-473D-83CE-79DEA612AEC8}">
      <dsp:nvSpPr>
        <dsp:cNvPr id="0" name=""/>
        <dsp:cNvSpPr/>
      </dsp:nvSpPr>
      <dsp:spPr>
        <a:xfrm>
          <a:off x="1500870" y="0"/>
          <a:ext cx="1388825" cy="5664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Retours logistiques</a:t>
          </a:r>
        </a:p>
      </dsp:txBody>
      <dsp:txXfrm>
        <a:off x="1500870" y="0"/>
        <a:ext cx="1388825" cy="1699441"/>
      </dsp:txXfrm>
    </dsp:sp>
    <dsp:sp modelId="{446E084B-8302-43FA-8C14-E67DB07DF87E}">
      <dsp:nvSpPr>
        <dsp:cNvPr id="0" name=""/>
        <dsp:cNvSpPr/>
      </dsp:nvSpPr>
      <dsp:spPr>
        <a:xfrm>
          <a:off x="1639753" y="1699925"/>
          <a:ext cx="1111060" cy="1112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Très bonne organisation x3</a:t>
          </a:r>
        </a:p>
      </dsp:txBody>
      <dsp:txXfrm>
        <a:off x="1672295" y="1732467"/>
        <a:ext cx="1045976" cy="1047823"/>
      </dsp:txXfrm>
    </dsp:sp>
    <dsp:sp modelId="{6AE579B4-43C0-4B98-8C3C-C258025E090B}">
      <dsp:nvSpPr>
        <dsp:cNvPr id="0" name=""/>
        <dsp:cNvSpPr/>
      </dsp:nvSpPr>
      <dsp:spPr>
        <a:xfrm>
          <a:off x="1639753" y="2984049"/>
          <a:ext cx="1111060" cy="1112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Café bon et repas impeccable</a:t>
          </a:r>
        </a:p>
      </dsp:txBody>
      <dsp:txXfrm>
        <a:off x="1672295" y="3016591"/>
        <a:ext cx="1045976" cy="1047823"/>
      </dsp:txXfrm>
    </dsp:sp>
    <dsp:sp modelId="{69A2C952-1B4D-4E80-AD40-251FFAB7E7A3}">
      <dsp:nvSpPr>
        <dsp:cNvPr id="0" name=""/>
        <dsp:cNvSpPr/>
      </dsp:nvSpPr>
      <dsp:spPr>
        <a:xfrm>
          <a:off x="1639753" y="4268173"/>
          <a:ext cx="1111060" cy="1112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Bonne température</a:t>
          </a:r>
        </a:p>
      </dsp:txBody>
      <dsp:txXfrm>
        <a:off x="1672295" y="4300715"/>
        <a:ext cx="1045976" cy="1047823"/>
      </dsp:txXfrm>
    </dsp:sp>
    <dsp:sp modelId="{56EE9CF0-E964-4285-8078-95B53DB2C747}">
      <dsp:nvSpPr>
        <dsp:cNvPr id="0" name=""/>
        <dsp:cNvSpPr/>
      </dsp:nvSpPr>
      <dsp:spPr>
        <a:xfrm>
          <a:off x="2993857" y="0"/>
          <a:ext cx="1388825" cy="5664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Retours sur l’AG</a:t>
          </a:r>
        </a:p>
      </dsp:txBody>
      <dsp:txXfrm>
        <a:off x="2993857" y="0"/>
        <a:ext cx="1388825" cy="1699441"/>
      </dsp:txXfrm>
    </dsp:sp>
    <dsp:sp modelId="{40E110B0-2652-49F3-99F9-C712E7C54559}">
      <dsp:nvSpPr>
        <dsp:cNvPr id="0" name=""/>
        <dsp:cNvSpPr/>
      </dsp:nvSpPr>
      <dsp:spPr>
        <a:xfrm>
          <a:off x="3132739" y="1701101"/>
          <a:ext cx="1111060" cy="1708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Format du rapport d’activité apprécié x4</a:t>
          </a:r>
        </a:p>
      </dsp:txBody>
      <dsp:txXfrm>
        <a:off x="3165281" y="1733643"/>
        <a:ext cx="1045976" cy="1642932"/>
      </dsp:txXfrm>
    </dsp:sp>
    <dsp:sp modelId="{C1C0D132-6AC7-4BFB-9EF5-73443D22631F}">
      <dsp:nvSpPr>
        <dsp:cNvPr id="0" name=""/>
        <dsp:cNvSpPr/>
      </dsp:nvSpPr>
      <dsp:spPr>
        <a:xfrm>
          <a:off x="3132739" y="3671888"/>
          <a:ext cx="1111060" cy="1708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Bien de découper l’AG x5</a:t>
          </a:r>
        </a:p>
      </dsp:txBody>
      <dsp:txXfrm>
        <a:off x="3165281" y="3704430"/>
        <a:ext cx="1045976" cy="1642932"/>
      </dsp:txXfrm>
    </dsp:sp>
    <dsp:sp modelId="{A81A05A1-D2F6-4BAA-950B-2A2C02C1A0F8}">
      <dsp:nvSpPr>
        <dsp:cNvPr id="0" name=""/>
        <dsp:cNvSpPr/>
      </dsp:nvSpPr>
      <dsp:spPr>
        <a:xfrm>
          <a:off x="4486844" y="0"/>
          <a:ext cx="1388825" cy="5664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Retours sur le forum ouvert</a:t>
          </a:r>
        </a:p>
      </dsp:txBody>
      <dsp:txXfrm>
        <a:off x="4486844" y="0"/>
        <a:ext cx="1388825" cy="1699441"/>
      </dsp:txXfrm>
    </dsp:sp>
    <dsp:sp modelId="{F314CA23-81F9-4AF6-B0CE-E2817D98904A}">
      <dsp:nvSpPr>
        <dsp:cNvPr id="0" name=""/>
        <dsp:cNvSpPr/>
      </dsp:nvSpPr>
      <dsp:spPr>
        <a:xfrm>
          <a:off x="4625726" y="1700531"/>
          <a:ext cx="1111060" cy="926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Méthode de travail appréciée x8</a:t>
          </a:r>
        </a:p>
      </dsp:txBody>
      <dsp:txXfrm>
        <a:off x="4652848" y="1727653"/>
        <a:ext cx="1056816" cy="871782"/>
      </dsp:txXfrm>
    </dsp:sp>
    <dsp:sp modelId="{9CA9405F-89F4-43FD-9EC2-20F9D3793F83}">
      <dsp:nvSpPr>
        <dsp:cNvPr id="0" name=""/>
        <dsp:cNvSpPr/>
      </dsp:nvSpPr>
      <dsp:spPr>
        <a:xfrm>
          <a:off x="4625726" y="2748954"/>
          <a:ext cx="1111060" cy="795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Richesse des échanges x8</a:t>
          </a:r>
        </a:p>
      </dsp:txBody>
      <dsp:txXfrm>
        <a:off x="4649028" y="2772256"/>
        <a:ext cx="1064456" cy="748971"/>
      </dsp:txXfrm>
    </dsp:sp>
    <dsp:sp modelId="{07986201-C2A3-48F5-8A6A-5455EE1FF579}">
      <dsp:nvSpPr>
        <dsp:cNvPr id="0" name=""/>
        <dsp:cNvSpPr/>
      </dsp:nvSpPr>
      <dsp:spPr>
        <a:xfrm>
          <a:off x="4625726" y="3666926"/>
          <a:ext cx="1111060" cy="795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Très motivant x 4</a:t>
          </a:r>
        </a:p>
      </dsp:txBody>
      <dsp:txXfrm>
        <a:off x="4649028" y="3690228"/>
        <a:ext cx="1064456" cy="748971"/>
      </dsp:txXfrm>
    </dsp:sp>
    <dsp:sp modelId="{C79DAEE6-3571-4FCD-B42A-D6CF53ECC96D}">
      <dsp:nvSpPr>
        <dsp:cNvPr id="0" name=""/>
        <dsp:cNvSpPr/>
      </dsp:nvSpPr>
      <dsp:spPr>
        <a:xfrm>
          <a:off x="4625726" y="4584898"/>
          <a:ext cx="1111060" cy="795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Efficace x4</a:t>
          </a:r>
        </a:p>
      </dsp:txBody>
      <dsp:txXfrm>
        <a:off x="4649028" y="4608200"/>
        <a:ext cx="1064456" cy="748971"/>
      </dsp:txXfrm>
    </dsp:sp>
    <dsp:sp modelId="{27249A26-3B36-488F-867E-3B68393340B3}">
      <dsp:nvSpPr>
        <dsp:cNvPr id="0" name=""/>
        <dsp:cNvSpPr/>
      </dsp:nvSpPr>
      <dsp:spPr>
        <a:xfrm>
          <a:off x="5979831" y="0"/>
          <a:ext cx="1388825" cy="5664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Retours sur les sujets abordés</a:t>
          </a:r>
        </a:p>
      </dsp:txBody>
      <dsp:txXfrm>
        <a:off x="5979831" y="0"/>
        <a:ext cx="1388825" cy="1699441"/>
      </dsp:txXfrm>
    </dsp:sp>
    <dsp:sp modelId="{6CB51F44-6DAA-4CF7-B85A-4800E597CB59}">
      <dsp:nvSpPr>
        <dsp:cNvPr id="0" name=""/>
        <dsp:cNvSpPr/>
      </dsp:nvSpPr>
      <dsp:spPr>
        <a:xfrm>
          <a:off x="6118713" y="1699560"/>
          <a:ext cx="1111060" cy="71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Ouverture à d’autres enjeux</a:t>
          </a:r>
        </a:p>
      </dsp:txBody>
      <dsp:txXfrm>
        <a:off x="6139706" y="1720553"/>
        <a:ext cx="1069074" cy="674764"/>
      </dsp:txXfrm>
    </dsp:sp>
    <dsp:sp modelId="{308ECBAF-C74F-4323-8AC7-F10EFBEA5956}">
      <dsp:nvSpPr>
        <dsp:cNvPr id="0" name=""/>
        <dsp:cNvSpPr/>
      </dsp:nvSpPr>
      <dsp:spPr>
        <a:xfrm>
          <a:off x="6118713" y="2478891"/>
          <a:ext cx="1111060" cy="993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Variété des sujets et des personnes présentes x2</a:t>
          </a:r>
        </a:p>
      </dsp:txBody>
      <dsp:txXfrm>
        <a:off x="6147803" y="2507981"/>
        <a:ext cx="1052880" cy="935028"/>
      </dsp:txXfrm>
    </dsp:sp>
    <dsp:sp modelId="{03BF5882-F857-4966-9D4E-632206D22612}">
      <dsp:nvSpPr>
        <dsp:cNvPr id="0" name=""/>
        <dsp:cNvSpPr/>
      </dsp:nvSpPr>
      <dsp:spPr>
        <a:xfrm>
          <a:off x="6118713" y="3534681"/>
          <a:ext cx="1111060" cy="1097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Nouveaux participants aux commissions x2</a:t>
          </a:r>
        </a:p>
      </dsp:txBody>
      <dsp:txXfrm>
        <a:off x="6150865" y="3566833"/>
        <a:ext cx="1046756" cy="1033450"/>
      </dsp:txXfrm>
    </dsp:sp>
    <dsp:sp modelId="{1FEEF7A8-163B-496F-8FB7-32EBED47D647}">
      <dsp:nvSpPr>
        <dsp:cNvPr id="0" name=""/>
        <dsp:cNvSpPr/>
      </dsp:nvSpPr>
      <dsp:spPr>
        <a:xfrm>
          <a:off x="6118713" y="4695016"/>
          <a:ext cx="1111060" cy="686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Sujets jamais identifiés en CA</a:t>
          </a:r>
        </a:p>
      </dsp:txBody>
      <dsp:txXfrm>
        <a:off x="6138818" y="4715121"/>
        <a:ext cx="1070850" cy="646218"/>
      </dsp:txXfrm>
    </dsp:sp>
    <dsp:sp modelId="{88471C26-4F9B-4E3D-AA38-E7397122E5EB}">
      <dsp:nvSpPr>
        <dsp:cNvPr id="0" name=""/>
        <dsp:cNvSpPr/>
      </dsp:nvSpPr>
      <dsp:spPr>
        <a:xfrm>
          <a:off x="7472818" y="0"/>
          <a:ext cx="1388825" cy="5664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800" kern="1200" dirty="0"/>
            <a:t>Retours sur les apports à chaud</a:t>
          </a:r>
        </a:p>
      </dsp:txBody>
      <dsp:txXfrm>
        <a:off x="7472818" y="0"/>
        <a:ext cx="1388825" cy="1699441"/>
      </dsp:txXfrm>
    </dsp:sp>
    <dsp:sp modelId="{3A9BD073-AB6A-4F45-9DC6-3F0E6E1E3013}">
      <dsp:nvSpPr>
        <dsp:cNvPr id="0" name=""/>
        <dsp:cNvSpPr/>
      </dsp:nvSpPr>
      <dsp:spPr>
        <a:xfrm>
          <a:off x="7611700" y="1699588"/>
          <a:ext cx="1111060" cy="515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CPTS x3</a:t>
          </a:r>
        </a:p>
      </dsp:txBody>
      <dsp:txXfrm>
        <a:off x="7626788" y="1714676"/>
        <a:ext cx="1080884" cy="484968"/>
      </dsp:txXfrm>
    </dsp:sp>
    <dsp:sp modelId="{688D870D-73BA-405F-9EDC-0E943FF4E944}">
      <dsp:nvSpPr>
        <dsp:cNvPr id="0" name=""/>
        <dsp:cNvSpPr/>
      </dsp:nvSpPr>
      <dsp:spPr>
        <a:xfrm>
          <a:off x="7611700" y="2307532"/>
          <a:ext cx="1111060" cy="83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Liste de choses à faire x2</a:t>
          </a:r>
        </a:p>
      </dsp:txBody>
      <dsp:txXfrm>
        <a:off x="7636044" y="2331876"/>
        <a:ext cx="1062372" cy="782484"/>
      </dsp:txXfrm>
    </dsp:sp>
    <dsp:sp modelId="{7C86C867-7409-45D6-BB3D-DA93A951C41E}">
      <dsp:nvSpPr>
        <dsp:cNvPr id="0" name=""/>
        <dsp:cNvSpPr/>
      </dsp:nvSpPr>
      <dsp:spPr>
        <a:xfrm>
          <a:off x="7611700" y="3231505"/>
          <a:ext cx="1111060" cy="60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Questions à creuser x2</a:t>
          </a:r>
        </a:p>
      </dsp:txBody>
      <dsp:txXfrm>
        <a:off x="7629367" y="3249172"/>
        <a:ext cx="1075726" cy="567865"/>
      </dsp:txXfrm>
    </dsp:sp>
    <dsp:sp modelId="{821E2A05-3A37-409B-91D5-EE5B1B626359}">
      <dsp:nvSpPr>
        <dsp:cNvPr id="0" name=""/>
        <dsp:cNvSpPr/>
      </dsp:nvSpPr>
      <dsp:spPr>
        <a:xfrm>
          <a:off x="7611700" y="3927504"/>
          <a:ext cx="1111060" cy="757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IDE en pratique avancée</a:t>
          </a:r>
        </a:p>
      </dsp:txBody>
      <dsp:txXfrm>
        <a:off x="7633899" y="3949703"/>
        <a:ext cx="1066662" cy="713516"/>
      </dsp:txXfrm>
    </dsp:sp>
    <dsp:sp modelId="{FE1BF9BC-8523-4F08-A1AA-BE180BAF7101}">
      <dsp:nvSpPr>
        <dsp:cNvPr id="0" name=""/>
        <dsp:cNvSpPr/>
      </dsp:nvSpPr>
      <dsp:spPr>
        <a:xfrm>
          <a:off x="7611700" y="4778218"/>
          <a:ext cx="1111060" cy="603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Idées pour le recrutement de dentistes</a:t>
          </a:r>
        </a:p>
      </dsp:txBody>
      <dsp:txXfrm>
        <a:off x="7629367" y="4795885"/>
        <a:ext cx="1075726" cy="567865"/>
      </dsp:txXfrm>
    </dsp:sp>
    <dsp:sp modelId="{161001D4-8DF1-4A08-AC44-7FC21239D728}">
      <dsp:nvSpPr>
        <dsp:cNvPr id="0" name=""/>
        <dsp:cNvSpPr/>
      </dsp:nvSpPr>
      <dsp:spPr>
        <a:xfrm>
          <a:off x="8965805" y="0"/>
          <a:ext cx="1599968" cy="56648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800" kern="1200" dirty="0"/>
            <a:t>Retours sur les pistes d’amélioration</a:t>
          </a:r>
        </a:p>
      </dsp:txBody>
      <dsp:txXfrm>
        <a:off x="8965805" y="0"/>
        <a:ext cx="1599968" cy="1699441"/>
      </dsp:txXfrm>
    </dsp:sp>
    <dsp:sp modelId="{AF0DDAD7-DE15-4A8D-9E52-4092089BF97C}">
      <dsp:nvSpPr>
        <dsp:cNvPr id="0" name=""/>
        <dsp:cNvSpPr/>
      </dsp:nvSpPr>
      <dsp:spPr>
        <a:xfrm>
          <a:off x="9210259" y="1701101"/>
          <a:ext cx="1111060" cy="1708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Manque de réponses parfois et d’un regard d’expert</a:t>
          </a:r>
        </a:p>
      </dsp:txBody>
      <dsp:txXfrm>
        <a:off x="9242801" y="1733643"/>
        <a:ext cx="1045976" cy="1642932"/>
      </dsp:txXfrm>
    </dsp:sp>
    <dsp:sp modelId="{7DC2626D-9FF1-4BA7-B013-48358A41DE11}">
      <dsp:nvSpPr>
        <dsp:cNvPr id="0" name=""/>
        <dsp:cNvSpPr/>
      </dsp:nvSpPr>
      <dsp:spPr>
        <a:xfrm>
          <a:off x="9210259" y="3671888"/>
          <a:ext cx="1111060" cy="1708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 3" panose="05040102010807070707" pitchFamily="18" charset="2"/>
            <a:buChar char=""/>
          </a:pPr>
          <a:r>
            <a:rPr lang="fr-FR" sz="1300" kern="1200" dirty="0"/>
            <a:t>Venir avec des supports</a:t>
          </a:r>
        </a:p>
      </dsp:txBody>
      <dsp:txXfrm>
        <a:off x="9242801" y="3704430"/>
        <a:ext cx="1045976" cy="164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BE9A-0F67-4BC7-8FED-032C6114D026}" type="datetimeFigureOut">
              <a:rPr lang="fr-FR" smtClean="0"/>
              <a:t>06/07/2018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0A209-5553-4F16-8576-032B63BBA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7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14ED-B593-471A-AB13-882077D46D7D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2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3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9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0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53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30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8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07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70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1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1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14ED-B593-471A-AB13-882077D46D7D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1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0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5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83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14ED-B593-471A-AB13-882077D46D7D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20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07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92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9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14ED-B593-471A-AB13-882077D46D7D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67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6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14ED-B593-471A-AB13-882077D46D7D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02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14ED-B593-471A-AB13-882077D46D7D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32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81" indent="-309531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124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73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622" indent="-247625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5775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2929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082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236" indent="-247625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14ED-B593-471A-AB13-882077D46D7D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1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64325" cy="37496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9A884-A0B0-4282-B0F1-EDEC1E61FDA6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497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1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9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1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2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baseline="0" dirty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4" indent="-285720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3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7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90" indent="-228577" defTabSz="99049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7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9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3" indent="-228577" defTabSz="9904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4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51B4-0D0B-4964-9B2B-67A77B608F7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4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6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7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3D95C-D6A2-44AB-8892-ED7A31E7509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687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CC50E-B037-462F-A200-3016AD185C3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100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100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D8BA3-96FA-4D93-A2C0-6C84FC140DF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643617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4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4814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FC356-0D51-4F52-804F-E9BC6C592CA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45176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617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4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2342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3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266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9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3"/>
            <a:ext cx="130508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09603"/>
            <a:ext cx="6926701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618FE-5AE3-4887-BDAC-A621E2D2082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151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4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3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8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2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5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1142553991 w 10000"/>
                <a:gd name="T1" fmla="*/ 548402480 h 5291"/>
                <a:gd name="T2" fmla="*/ 2147483646 w 10000"/>
                <a:gd name="T3" fmla="*/ 1145969242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44183667 h 5291"/>
                <a:gd name="T10" fmla="*/ 2147483646 w 10000"/>
                <a:gd name="T11" fmla="*/ 86636205 h 5291"/>
                <a:gd name="T12" fmla="*/ 2147483646 w 10000"/>
                <a:gd name="T13" fmla="*/ 127786763 h 5291"/>
                <a:gd name="T14" fmla="*/ 2147483646 w 10000"/>
                <a:gd name="T15" fmla="*/ 163091082 h 5291"/>
                <a:gd name="T16" fmla="*/ 2147483646 w 10000"/>
                <a:gd name="T17" fmla="*/ 198611898 h 5291"/>
                <a:gd name="T18" fmla="*/ 2147483646 w 10000"/>
                <a:gd name="T19" fmla="*/ 231965108 h 5291"/>
                <a:gd name="T20" fmla="*/ 2147483646 w 10000"/>
                <a:gd name="T21" fmla="*/ 260337705 h 5291"/>
                <a:gd name="T22" fmla="*/ 2147483646 w 10000"/>
                <a:gd name="T23" fmla="*/ 286979172 h 5291"/>
                <a:gd name="T24" fmla="*/ 2147483646 w 10000"/>
                <a:gd name="T25" fmla="*/ 311885907 h 5291"/>
                <a:gd name="T26" fmla="*/ 2147483646 w 10000"/>
                <a:gd name="T27" fmla="*/ 333114007 h 5291"/>
                <a:gd name="T28" fmla="*/ 2147483646 w 10000"/>
                <a:gd name="T29" fmla="*/ 354338445 h 5291"/>
                <a:gd name="T30" fmla="*/ 2147483646 w 10000"/>
                <a:gd name="T31" fmla="*/ 372317000 h 5291"/>
                <a:gd name="T32" fmla="*/ 2147483646 w 10000"/>
                <a:gd name="T33" fmla="*/ 386393339 h 5291"/>
                <a:gd name="T34" fmla="*/ 2147483646 w 10000"/>
                <a:gd name="T35" fmla="*/ 400689596 h 5291"/>
                <a:gd name="T36" fmla="*/ 2147483646 w 10000"/>
                <a:gd name="T37" fmla="*/ 412818430 h 5291"/>
                <a:gd name="T38" fmla="*/ 2147483646 w 10000"/>
                <a:gd name="T39" fmla="*/ 421914094 h 5291"/>
                <a:gd name="T40" fmla="*/ 2147483646 w 10000"/>
                <a:gd name="T41" fmla="*/ 428845817 h 5291"/>
                <a:gd name="T42" fmla="*/ 2147483646 w 10000"/>
                <a:gd name="T43" fmla="*/ 435993976 h 5291"/>
                <a:gd name="T44" fmla="*/ 2147483646 w 10000"/>
                <a:gd name="T45" fmla="*/ 439456294 h 5291"/>
                <a:gd name="T46" fmla="*/ 2147483646 w 10000"/>
                <a:gd name="T47" fmla="*/ 443138531 h 5291"/>
                <a:gd name="T48" fmla="*/ 2147483646 w 10000"/>
                <a:gd name="T49" fmla="*/ 444656888 h 5291"/>
                <a:gd name="T50" fmla="*/ 2147483646 w 10000"/>
                <a:gd name="T51" fmla="*/ 443138531 h 5291"/>
                <a:gd name="T52" fmla="*/ 2147483646 w 10000"/>
                <a:gd name="T53" fmla="*/ 443138531 h 5291"/>
                <a:gd name="T54" fmla="*/ 2147483646 w 10000"/>
                <a:gd name="T55" fmla="*/ 439456294 h 5291"/>
                <a:gd name="T56" fmla="*/ 2147483646 w 10000"/>
                <a:gd name="T57" fmla="*/ 434042867 h 5291"/>
                <a:gd name="T58" fmla="*/ 2147483646 w 10000"/>
                <a:gd name="T59" fmla="*/ 428845817 h 5291"/>
                <a:gd name="T60" fmla="*/ 2147483646 w 10000"/>
                <a:gd name="T61" fmla="*/ 423428847 h 5291"/>
                <a:gd name="T62" fmla="*/ 2147483646 w 10000"/>
                <a:gd name="T63" fmla="*/ 414765935 h 5291"/>
                <a:gd name="T64" fmla="*/ 2147483646 w 10000"/>
                <a:gd name="T65" fmla="*/ 405670271 h 5291"/>
                <a:gd name="T66" fmla="*/ 2147483646 w 10000"/>
                <a:gd name="T67" fmla="*/ 397007359 h 5291"/>
                <a:gd name="T68" fmla="*/ 0 w 10000"/>
                <a:gd name="T69" fmla="*/ 373831753 h 5291"/>
                <a:gd name="T70" fmla="*/ 1142553991 w 10000"/>
                <a:gd name="T71" fmla="*/ 548402480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32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0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973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8" y="-8468"/>
            <a:ext cx="12228423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6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6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3" y="6041366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00" y="245696"/>
            <a:ext cx="3057757" cy="4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3.jp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5.jp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esdesante.grcs@gmail.com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hyperlink" Target="mailto:secretariat.grcsra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7584" y="3426734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altLang="fr-FR" sz="4400" dirty="0"/>
              <a:t>ACTES - JOURNEE ANNUELLE DES CENTRES DE SANTE AUVERGNE RHONE-ALPES</a:t>
            </a:r>
            <a:br>
              <a:rPr lang="fr-FR" altLang="fr-FR" sz="4400" dirty="0"/>
            </a:br>
            <a:r>
              <a:rPr lang="fr-FR" altLang="fr-FR" sz="3200" dirty="0"/>
              <a:t>19 JUIN 2018</a:t>
            </a:r>
            <a:endParaRPr lang="fr-FR" altLang="fr-FR" sz="4400" dirty="0"/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77" y="188641"/>
            <a:ext cx="6302639" cy="1248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41" y="5186012"/>
            <a:ext cx="2520000" cy="14126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4" y="5158623"/>
            <a:ext cx="25149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12271" y="317048"/>
            <a:ext cx="8412466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Comment inciter ou développer la recherche en soins de santé primaire en centres de santé?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-146958" y="1823747"/>
            <a:ext cx="5829300" cy="467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Eléments de discussion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Définition des soins de santé primaires : soins de proximité, soins de premier recours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Constat d’un déficit de recherche par rapport aux soins primaires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Acteurs de la recherche : les médecins, les infirmiers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de l’épidémiologie et des outils à développer pour la faciliter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Interrogation sur la définition d’un centre de santé universitaire? Quelles sont les conditions pour être centre de santé universitaire?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Différence sémantique entre centre de santé université (dans l’université) ou avec spécialité « recherche » (convention avec l’université)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977C3-8413-4BEE-952A-52FE40704910}"/>
              </a:ext>
            </a:extLst>
          </p:cNvPr>
          <p:cNvSpPr/>
          <p:nvPr/>
        </p:nvSpPr>
        <p:spPr>
          <a:xfrm>
            <a:off x="5377542" y="2270061"/>
            <a:ext cx="4893129" cy="36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Pistes d’actions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Former des maitres de stages en CDS pourque les CDS deviennent des terrains de stage et de recherche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Accueillir des stagiaires en CDS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Demander au GRCS une définition du centre de santé universitaire (comment, pourquoi)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Développer les liens entre les universités, les CHU et les CDS afin de mettre en place des sujets de recherche en soins primaires dans les CDS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 : coins arrondis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FB1FC48C-9D02-4BFF-B28B-97590DC1CB52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A01A0FBD-66E5-4370-A6AB-2438A874D342}"/>
              </a:ext>
            </a:extLst>
          </p:cNvPr>
          <p:cNvSpPr/>
          <p:nvPr/>
        </p:nvSpPr>
        <p:spPr>
          <a:xfrm>
            <a:off x="8213270" y="1110343"/>
            <a:ext cx="460865" cy="459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242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166536" y="170090"/>
            <a:ext cx="8683549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Organiser une université d’été spécifique au métier d’infirmier en centre de santé?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0" y="1448188"/>
            <a:ext cx="5061857" cy="551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objectifs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Présenter le métier d’IDE spécifique en centre de santé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Rencontrer des professionnels de santé exerçant en CDS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rabicPeriod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Promouvoir la place des CDS dans le système de soins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 envisageable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Rencontre nationale avec plusieurs stands (selon les thèmes abordés) et un temps en plénière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journée, le samedi, courant juin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cible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Jeunes en formation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Infirmiers en activité 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Financements envisageables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Sponsor labo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Frais d’inscription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FF18F37-FBC7-44A4-B8D0-36F9B1428289}"/>
              </a:ext>
            </a:extLst>
          </p:cNvPr>
          <p:cNvSpPr/>
          <p:nvPr/>
        </p:nvSpPr>
        <p:spPr>
          <a:xfrm>
            <a:off x="4348836" y="1453631"/>
            <a:ext cx="7375073" cy="570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Modalités d’organisation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en place un COPIL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S’appuyer sur les URPS pour communiquer auprès des libéraux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S’appuyer sur des réseaux de bénévoles (visite, journaux..)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Solliciter des étudiants dans le secteur de la santé (avec un profil gestion de projet), les écoles de cadres ou les IFSI pour contribuer à l’organisation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Proposition de contenu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Historique des centres de santé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Présenter nos structures (asso, mutuelles, fondation publique)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Intervention « politiques de santé «  CPAM, ARS, GRCS, Région, ONI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Devenir de la profession IDE dans le système de santé (évolutions vers les pratiques avancées, IDE </a:t>
            </a: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Asalée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délégation de tâches)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Evolutions des soins à domicile (maintien au domicile)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Témoignages d’IDE qui font de la formation </a:t>
            </a:r>
          </a:p>
          <a:p>
            <a:pPr lvl="2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 : coins arrondis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D9D70E4D-1FF7-40AB-9A47-4E4B7B9ED73E}"/>
              </a:ext>
            </a:extLst>
          </p:cNvPr>
          <p:cNvSpPr/>
          <p:nvPr/>
        </p:nvSpPr>
        <p:spPr>
          <a:xfrm>
            <a:off x="10150929" y="1632858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3D2CE00D-0F65-400D-9365-329268BB19B7}"/>
              </a:ext>
            </a:extLst>
          </p:cNvPr>
          <p:cNvSpPr/>
          <p:nvPr/>
        </p:nvSpPr>
        <p:spPr>
          <a:xfrm>
            <a:off x="7543800" y="702128"/>
            <a:ext cx="526180" cy="552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338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493109" y="30071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Comment coordonner les activités ophtalmos-orthoptistes?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935C22F-C442-4F35-A709-27282659791E}"/>
              </a:ext>
            </a:extLst>
          </p:cNvPr>
          <p:cNvSpPr/>
          <p:nvPr/>
        </p:nvSpPr>
        <p:spPr>
          <a:xfrm>
            <a:off x="0" y="2117660"/>
            <a:ext cx="11838214" cy="222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Eléments de discussion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de l’avenant à la Convention des orthoptistes en CDS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Télémédecine?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Contrat pour l’accès aux soins visuels (contrat pour les CDS)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Protocoles de coopération entre les orthoptistes et ophtalmos = nouveautés?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Besoin d’informations</a:t>
            </a:r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B10183B2-CF8F-478D-9A3E-5C331D35C549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400125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48179" y="137433"/>
            <a:ext cx="8650892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Le GRCS peut-il prévoir un travail collectif pour les secrétaires et les comptables des centres de santé?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0" y="1562488"/>
            <a:ext cx="6204857" cy="602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Diversité des rôles des secrétaires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Secrétaires coordonnent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Secrétaires accueillent le patient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Secrétaires cumulent leur fonction d’accueil avec d’autres tâches (assistantes dentaires)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Diversité des organisations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Secrétaires dépendantes des tâches confiées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Secrétaires isolées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Hiérarchie entre secrétaires ou pas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Besoins exprimés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Garder la spécificité « médicale »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Etre formés aux logiciels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Avoir des temps de partage d’expérience entre référentes de centre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Harmoniser les pratique d’accueil du patient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EDCA7A-B66E-4E18-A23B-95B26FA52C68}"/>
              </a:ext>
            </a:extLst>
          </p:cNvPr>
          <p:cNvSpPr/>
          <p:nvPr/>
        </p:nvSpPr>
        <p:spPr>
          <a:xfrm>
            <a:off x="5910942" y="1959817"/>
            <a:ext cx="4620985" cy="428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Thématiques de travail envisageables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 des patients difficiles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Groupe logiciel /DMP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sur le reste à charge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Recrutement /RH/formation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Facturation / télétransmission / Retours NOEMI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Outils proposés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Echanges de pratiques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Travail avec un intervenant spécialisé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 : coins arrondi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94B4BE8-47A1-47A1-8E90-A01D7B21F0D9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4D6DB4D1-E4CC-472E-A624-514B57C87F48}"/>
              </a:ext>
            </a:extLst>
          </p:cNvPr>
          <p:cNvSpPr/>
          <p:nvPr/>
        </p:nvSpPr>
        <p:spPr>
          <a:xfrm>
            <a:off x="4980214" y="1045029"/>
            <a:ext cx="520608" cy="51251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66C22EAC-64F5-4DC4-B51C-D35775806FEF}"/>
              </a:ext>
            </a:extLst>
          </p:cNvPr>
          <p:cNvSpPr/>
          <p:nvPr/>
        </p:nvSpPr>
        <p:spPr>
          <a:xfrm>
            <a:off x="5633421" y="1031964"/>
            <a:ext cx="520608" cy="512518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716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12272" y="121105"/>
            <a:ext cx="859208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Pour un centre de santé polyvalent : infirmier </a:t>
            </a:r>
            <a:r>
              <a:rPr lang="fr-FR" sz="3200" dirty="0" err="1"/>
              <a:t>Asalée</a:t>
            </a:r>
            <a:r>
              <a:rPr lang="fr-FR" sz="3200" dirty="0"/>
              <a:t>, infirmier en pratique avancée ou délégation de tâche?</a:t>
            </a:r>
          </a:p>
          <a:p>
            <a:pPr lvl="0"/>
            <a:endParaRPr lang="fr-FR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-375557" y="1693116"/>
            <a:ext cx="4408714" cy="4225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Dispositif </a:t>
            </a:r>
            <a:r>
              <a:rPr lang="fr-FR" alt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Asalée</a:t>
            </a: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Education thérapeutique et suivi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Salariée </a:t>
            </a: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Asalée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ou du CDS (zéro coûts)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Formation initiale de 9 jours, 3 sessions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Enjeux : convaincre les médecins généralistes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Les personnes de l’association </a:t>
            </a: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Asalée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peuvent venir expliquer au MG du CDS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Interrogations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Décision ARS : priorités?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Avec des médecins libéraux?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9FD045-151C-4A0B-AC59-3C9BAE00CD29}"/>
              </a:ext>
            </a:extLst>
          </p:cNvPr>
          <p:cNvSpPr/>
          <p:nvPr/>
        </p:nvSpPr>
        <p:spPr>
          <a:xfrm>
            <a:off x="4169229" y="1665903"/>
            <a:ext cx="3374571" cy="487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IDE en pratique avancée : 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Pas d’informations officielles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Textes récents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Première formation en septembre : durée 2 ans? 1 an?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Formation financée sous condition d’exercer en territoires fragiles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Réflexion sur la création d’une nomenclature?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Mettre en place une consultation prévention? Pour cancérologie?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Contenu à préciser : rôle du GRCS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75EF7C-67E4-4D4A-97DC-D533BFAF8486}"/>
              </a:ext>
            </a:extLst>
          </p:cNvPr>
          <p:cNvSpPr/>
          <p:nvPr/>
        </p:nvSpPr>
        <p:spPr>
          <a:xfrm>
            <a:off x="7522029" y="1667283"/>
            <a:ext cx="3499757" cy="2611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Délégation de taches : 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Existant : pose holter cardio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Vaccination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EFR (</a:t>
            </a: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allergo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-pneumo)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Réticences médecins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Pas de cotations spécifiques pour IDE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Télémédecine (EHPAD)</a:t>
            </a:r>
          </a:p>
        </p:txBody>
      </p:sp>
      <p:sp>
        <p:nvSpPr>
          <p:cNvPr id="7" name="Rectangle : coins arrondi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76AF47-FC30-46DB-8299-FF146FDE5684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DE8BF5D1-14B3-4500-89AD-EC3B3B19FA36}"/>
              </a:ext>
            </a:extLst>
          </p:cNvPr>
          <p:cNvSpPr/>
          <p:nvPr/>
        </p:nvSpPr>
        <p:spPr>
          <a:xfrm>
            <a:off x="4702627" y="996043"/>
            <a:ext cx="602251" cy="533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6048975B-E72B-4E5E-98B3-27DEB4D5961F}"/>
              </a:ext>
            </a:extLst>
          </p:cNvPr>
          <p:cNvSpPr/>
          <p:nvPr/>
        </p:nvSpPr>
        <p:spPr>
          <a:xfrm>
            <a:off x="5502791" y="1005838"/>
            <a:ext cx="602251" cy="53320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6954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60329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Comment initier un financement spécifique à la consultation ou à des actions médico-sociales?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-114300" y="374750"/>
            <a:ext cx="6384471" cy="648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Constats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Absence de tarification pour les consultations à tendance psychosociales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Difficulté des consultations à tendance psychosociales : dépression, patient psychiatrique, famille, dépendances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pas de coordination ni de soutien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Psychologue, assistante sociale, pathologies psychiatriques : consultation plus longues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Potentiels problèmes linguistiques qui rallonge les durées des consultations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Besoin de coordination et de supervision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Apports des paramédicaux à l’échelle individuelle et du groupe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Existence aujourd’hui de la consultation complexe pour les MG mais c’est un financement « one shot » alors que ça recouvre souvent une situation chronique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Professionnels concernés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IDE, psychologues, art thérapeutes, assistantes sociales, diététiciennes, socio-esthéticienne, ergothérapeute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B96BCD2-B4C2-4166-B2B2-66ED8E4BE5FE}"/>
              </a:ext>
            </a:extLst>
          </p:cNvPr>
          <p:cNvSpPr/>
          <p:nvPr/>
        </p:nvSpPr>
        <p:spPr>
          <a:xfrm>
            <a:off x="5949043" y="1209851"/>
            <a:ext cx="4484914" cy="56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Retours d’expériences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expériences diverses selon les publics spécifiques : université, accueil migrants, publics jeunes (16 -25ans) avec des financements spécifiques : mission locales, PSS, ARS, CPAM, Mairies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Consultations psychologues : expérimentation sur un autre territoire de prise en charge à 20 euros pour des libéraux (hors CDS)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le champs de la prévention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budget université qui permet au patient de bénéficier gratuitement de ces services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Pistes d’actions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Remonter un modèle de tarification aux fédérations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 : coins arrondi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335E7A-DFBC-4F29-89CF-592859ECB6CA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="" xmlns:a16="http://schemas.microsoft.com/office/drawing/2014/main" id="{2D20E090-7A4C-4684-AB3F-AF0A5EEA70A7}"/>
              </a:ext>
            </a:extLst>
          </p:cNvPr>
          <p:cNvSpPr/>
          <p:nvPr/>
        </p:nvSpPr>
        <p:spPr>
          <a:xfrm>
            <a:off x="8588828" y="767441"/>
            <a:ext cx="438965" cy="471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72835CE5-4700-49F4-9FA0-FFE1903DA412}"/>
              </a:ext>
            </a:extLst>
          </p:cNvPr>
          <p:cNvSpPr/>
          <p:nvPr/>
        </p:nvSpPr>
        <p:spPr>
          <a:xfrm>
            <a:off x="9144000" y="767443"/>
            <a:ext cx="466370" cy="488568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279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179614" y="235405"/>
            <a:ext cx="859208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Pourquoi et comment initier une CPTS autour d’un CDS?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-326572" y="1341169"/>
            <a:ext cx="5061857" cy="551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Eléments de discussion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CPTS autour d’une question de santé commune au territoire/ aux habitants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10 thèmes pour l’ARS mais possibilité d’aller au-delà des 10 thèmes si des besoins sont identifiés et que l’ARS est d’accord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Thématiques de soin, de prévention, d’organisation de l’accès aux soins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Possibilité de cibler une tranche d’âge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Besoin d’une coordination, d’un chef de projet…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Travail en coordination avec la PTA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Sanitaire / soins/ médico-social représentés pour plus de chance d’être reconnue par ARS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Au minimum 2 porteurs de projet + 1 MG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9C3BBF5-9CE9-4215-884C-4BEB7F148127}"/>
              </a:ext>
            </a:extLst>
          </p:cNvPr>
          <p:cNvSpPr/>
          <p:nvPr/>
        </p:nvSpPr>
        <p:spPr>
          <a:xfrm>
            <a:off x="4337958" y="1053725"/>
            <a:ext cx="6324600" cy="5838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Eléments d’information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Possibilité pour un CDS d’initier et de coordonner une CPTS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Le projet vient des professionnels de santé mais le gestionnaire peut inciter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Prérequis: avoir une bonne connaissance de ce qui se fait déjà sur le territoire (diagnostic)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Travail en commun avec tous les acteurs de santé du territoire : les inviter et en avoir une trace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Financements FIR de l’ARS : envoyer un </a:t>
            </a: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pré-projet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à l’ARS : si ok : 10 000 euros pour travailler pendant un an (constitution association) puis enveloppe sur 3 ans en fonction du projet dans la limite de 100 000 euros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Guide de création d’une CPTS sur le site ARS IDF et site de la PAPS AURA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Interrogations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Vers une pérennité des financements ?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Rémunérer les libéraux pour participer au projet ?</a:t>
            </a: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5076F734-104B-4383-B7EE-B854CC0C3729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D6E30A7A-514C-4343-908B-5D3011D27128}"/>
              </a:ext>
            </a:extLst>
          </p:cNvPr>
          <p:cNvSpPr/>
          <p:nvPr/>
        </p:nvSpPr>
        <p:spPr>
          <a:xfrm>
            <a:off x="2808513" y="767443"/>
            <a:ext cx="618579" cy="553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06E13F84-5638-44E7-8DD2-66E486295198}"/>
              </a:ext>
            </a:extLst>
          </p:cNvPr>
          <p:cNvSpPr/>
          <p:nvPr/>
        </p:nvSpPr>
        <p:spPr>
          <a:xfrm>
            <a:off x="3559692" y="751115"/>
            <a:ext cx="618579" cy="55388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535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476779" y="202748"/>
            <a:ext cx="8683549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Comment se coordonner pour palier aux difficultés de recrutement des professionnels de santé? </a:t>
            </a:r>
          </a:p>
          <a:p>
            <a:pPr lvl="0"/>
            <a:endParaRPr lang="fr-FR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0" y="1660459"/>
            <a:ext cx="10401300" cy="467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Constats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Déficit des professionnels de santé, temps de travail en baisse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Méconnaissance du salariat/libéral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Piste d’actions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Présentation de l’activité salariée par le GRCS dans les facultés et rappel de la liberté de pratique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Développer les stages au sein des CDS pour faire découvrir les centres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Favoriser les maitres de stage en CDS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Investir les réseaux sociaux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Utiliser les banques de dépôt en ligne des offres et les CVthèques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Effectuer du démarchage direct vers les libéraux (entre pairs)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Désigner un coordinateur chargé du recrutement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4D2C614B-90BF-47D4-A4E6-A85FE4100E1E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9CC06729-CB45-4B06-9187-0462A0D0D4DF}"/>
              </a:ext>
            </a:extLst>
          </p:cNvPr>
          <p:cNvSpPr/>
          <p:nvPr/>
        </p:nvSpPr>
        <p:spPr>
          <a:xfrm>
            <a:off x="7772400" y="1142999"/>
            <a:ext cx="640480" cy="56150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82AACF04-C4E2-441D-87FC-2771B1666530}"/>
              </a:ext>
            </a:extLst>
          </p:cNvPr>
          <p:cNvSpPr/>
          <p:nvPr/>
        </p:nvSpPr>
        <p:spPr>
          <a:xfrm>
            <a:off x="8556235" y="1129935"/>
            <a:ext cx="640480" cy="561505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046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44929" y="349705"/>
            <a:ext cx="8768442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dirty="0"/>
              <a:t>Comment initier/ instaurer une meilleure coopération entre médecins libéraux et centre de santé? Comment mobiliser les médecins libéraux à travailler ensemble?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0" y="2019688"/>
            <a:ext cx="11838214" cy="4028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Constats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libéraux sont débordés ; ils ne répondent pas aux sollicitations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Craintes des libéraux de collaborer par peur de perdre leur patientèle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Difficultés de retenir les stagiaires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Moyens d’action envisagés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via des vacations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Mutualiser avec d’autres structures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Faire visiter les centres de santé par des stagiaires (si pas de possibilité d’embaucher)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Faciliter la communication/ le réseautage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rôle du GRCS, de l’ARS ou des URPS = organisation d’un événement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Attirer les praticiens avant/après leur départ à la retraite  voir les dispositifs financiers de l’ARS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Créer du relationnel, rencontrer, porter, vendre le projet de santé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07BC4284-6A09-489F-A50F-A1D69DEEEED2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BF17EF67-ED81-4304-AC4A-027772C8C567}"/>
              </a:ext>
            </a:extLst>
          </p:cNvPr>
          <p:cNvSpPr/>
          <p:nvPr/>
        </p:nvSpPr>
        <p:spPr>
          <a:xfrm>
            <a:off x="4198223" y="1420586"/>
            <a:ext cx="586049" cy="590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CE0DCF32-2498-4748-8B89-9B0252039BA1}"/>
              </a:ext>
            </a:extLst>
          </p:cNvPr>
          <p:cNvSpPr/>
          <p:nvPr/>
        </p:nvSpPr>
        <p:spPr>
          <a:xfrm>
            <a:off x="4938514" y="1405344"/>
            <a:ext cx="586049" cy="59089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653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12271" y="137434"/>
            <a:ext cx="8768443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Comment instaurer une meilleure liaison entre libéraux, hôpitaux et centre de santé?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0" y="1186930"/>
            <a:ext cx="10531929" cy="577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Constats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Difficulté d’avoir les libéraux en réunion en centres de santé ; peuvent venir ponctuellement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Difficulté d’établir des relations avec l’hôpital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Coordination en amont de la sortie d’hospitalisation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Suivis de traitement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Moyens d’actions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Organiser des réunions de concertations pour certaines thématiques et anticiper le suivi des actions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Organiser le travail à l’échelle du territoire : CPTS (ingénierie financée par l’ARS)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S’appuyer sur des réseaux de santé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Avoir recours aux outils informatiques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DMP / partage de l’information médicale (DMP V2 est en cours de déploiement ; à l’aide de l’historique des remboursements ; via la carte vitale par l’intermédiaire de notre carte professionnelle de santé et accord patient pour accéder aux informations du patient)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Messagerie sécurisée pour échanger l’information entre professionnels de santé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Comment des professionnels de santé s’emparent de la culture du numérique et du partage?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5F9EEA63-6199-4EEF-8CEC-BCEC7544EFDA}"/>
              </a:ext>
            </a:extLst>
          </p:cNvPr>
          <p:cNvSpPr/>
          <p:nvPr/>
        </p:nvSpPr>
        <p:spPr>
          <a:xfrm>
            <a:off x="10101942" y="15348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394804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77" y="188641"/>
            <a:ext cx="6302639" cy="12484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0C9682-D4EE-4A7B-92F1-518B10892D5D}"/>
              </a:ext>
            </a:extLst>
          </p:cNvPr>
          <p:cNvSpPr/>
          <p:nvPr/>
        </p:nvSpPr>
        <p:spPr>
          <a:xfrm>
            <a:off x="-234043" y="1843089"/>
            <a:ext cx="12888685" cy="401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5600" lvl="2" indent="-711200" defTabSz="457189">
              <a:lnSpc>
                <a:spcPct val="2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forum ouvert – les différents temps d’échange de la journée</a:t>
            </a:r>
          </a:p>
          <a:p>
            <a:pPr marL="1625600" lvl="2" indent="-711200" defTabSz="457189">
              <a:lnSpc>
                <a:spcPct val="2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L’assemblée générale ordinaire</a:t>
            </a:r>
          </a:p>
          <a:p>
            <a:pPr marL="1625600" lvl="2" indent="-711200" defTabSz="457189">
              <a:lnSpc>
                <a:spcPct val="2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programmation des actions du GRCS pour l’automne 2018</a:t>
            </a:r>
          </a:p>
          <a:p>
            <a:pPr marL="1625600" lvl="2" indent="-711200" defTabSz="457189">
              <a:lnSpc>
                <a:spcPct val="25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restitution générale de la journée </a:t>
            </a:r>
          </a:p>
        </p:txBody>
      </p:sp>
    </p:spTree>
    <p:extLst>
      <p:ext uri="{BB962C8B-B14F-4D97-AF65-F5344CB8AC3E}">
        <p14:creationId xmlns:p14="http://schemas.microsoft.com/office/powerpoint/2010/main" val="5508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48180" y="13743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Comment promouvoir la vaccination au sein des centres de santé? </a:t>
            </a:r>
          </a:p>
          <a:p>
            <a:pPr lvl="0"/>
            <a:endParaRPr lang="fr-FR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-97974" y="1072630"/>
            <a:ext cx="6482443" cy="561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Constats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Diminution du nombre de vaccinations alors même que vaccination possible par le pharmaciens (sauf primo vaccinés et patients sous anti-coagulants)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Baisse par craintes relatives à la vaccination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Nouveaux séniors se font moins vacciner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Perte de confiance des patients dans la vaccination et mésinformation, problématique de l’image de la vaccination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sz="3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Eléments de discussion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CDS ont une mission de promotion de la vaccination mais absence de moyens pour le faire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Objectif : convaincre les patients de l’intérêt de la vaccination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Message de prévention à choisir  humour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Possibilité de conduire une action de prévention sur la vaccination de manière générale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La conviction du professionnel de santé ou du chargé de prévention a un fort impact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BE04D3-EB3E-4003-9E10-D486D0274AF8}"/>
              </a:ext>
            </a:extLst>
          </p:cNvPr>
          <p:cNvSpPr/>
          <p:nvPr/>
        </p:nvSpPr>
        <p:spPr>
          <a:xfrm>
            <a:off x="5900057" y="1106438"/>
            <a:ext cx="4844143" cy="5904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Pistes d’actions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Créer un théâtre/forum sur la vaccination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Communiquer en période de vaccination antigrippale ou bien lors de la semaine de la vaccination pour une meilleure audience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Créer des fiches avec la composition des différents vaccins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Communiquer de manière « fun » sur </a:t>
            </a:r>
            <a:r>
              <a:rPr lang="fr-FR" altLang="fr-FR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facebook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Réfléchir sur la prévalence : balance bénéfices / risques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Sensibiliser les professionnels de santé (la confiance des patients dépend aussi de la leur)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Favoriser l’alliance thérapeutique en alliant l’approche populationnelle à la relation avec le professionnel de santé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1A6302D-22D7-4783-864A-6472525D2AC5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4315A8C4-588B-425E-9245-3F7835445276}"/>
              </a:ext>
            </a:extLst>
          </p:cNvPr>
          <p:cNvSpPr/>
          <p:nvPr/>
        </p:nvSpPr>
        <p:spPr>
          <a:xfrm>
            <a:off x="5486401" y="685799"/>
            <a:ext cx="493586" cy="521227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045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64508" y="235405"/>
            <a:ext cx="8699877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dirty="0"/>
              <a:t>Comment mobiliser des personnes du territoire de notre centre de santé pour s’investir dans une action de santé participative?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-424542" y="1611473"/>
            <a:ext cx="5633357" cy="470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Eléments de discussion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Engagement citoyen et bénévole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Quelle personnes recruter au démarrage du projet?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Intégration du public cible dès le départ du projet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Avoir identifier les réalisations proches sur le territoire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sz="300" b="1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Pistes d’actions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Objectif 1) Avoir une visibilité dans la population :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Profiter de toutes les occasions de partenariats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Se rapprocher des ateliers santé-ville, des centres sociaux et CCAS et participer à la vie associative locale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A737D13-444F-4E67-AEB7-9A08D0310020}"/>
              </a:ext>
            </a:extLst>
          </p:cNvPr>
          <p:cNvSpPr/>
          <p:nvPr/>
        </p:nvSpPr>
        <p:spPr>
          <a:xfrm>
            <a:off x="4664528" y="1694004"/>
            <a:ext cx="6096000" cy="46129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Objectif 2) Recruter des personnes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Identifier les motivations « porteuses »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Cibler des thèmes bien adaptés au public et valoriser l’intérêt pour chacun, « la récompense »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Varier et accorder de l’importance à la présentation, l’approche du sujet, ne pas hésiter à élargir (entonnoir)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Associer des temps de convivialités (ex : possibilité de participation des enfants sur activité adulte, tombola)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Recruter lors des Assemblées générales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Envoyer des invitations plus larges et ne pas hésiter à relancer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Accompagner pour participer aux actions voir les assister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Définir des actions simples et faciles à réaliser </a:t>
            </a: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21404B2-E287-4A75-9E2B-54EA52A52181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F7564EEE-B666-4D3F-AB8B-8F9A7D99DBB2}"/>
              </a:ext>
            </a:extLst>
          </p:cNvPr>
          <p:cNvSpPr/>
          <p:nvPr/>
        </p:nvSpPr>
        <p:spPr>
          <a:xfrm>
            <a:off x="8278586" y="1142999"/>
            <a:ext cx="428206" cy="445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CAB03D59-DC89-4688-8FDB-54619807DA77}"/>
              </a:ext>
            </a:extLst>
          </p:cNvPr>
          <p:cNvSpPr/>
          <p:nvPr/>
        </p:nvSpPr>
        <p:spPr>
          <a:xfrm>
            <a:off x="8931793" y="1142999"/>
            <a:ext cx="428206" cy="445027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31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31851" y="137434"/>
            <a:ext cx="8585578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Quelle place pour le patient dans l’évolution et l’évaluation qualitative de l’offre de soins en centre de santé ? </a:t>
            </a:r>
          </a:p>
          <a:p>
            <a:pPr lvl="0"/>
            <a:endParaRPr lang="fr-FR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141515" y="1431858"/>
            <a:ext cx="5099956" cy="546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Eléments de discussion : </a:t>
            </a:r>
            <a:endParaRPr lang="fr-FR" sz="1600" dirty="0"/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Démarche sur le temps long qui implique de se donner le temp (problème ETP à temps partiel, vacataires.)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Au-delà des enquêtes de satisfaction : exigences de qualité, quelles attentes, quels besoins des patients ?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Evolutions des projets de santé : préalable adhésion des équipes. C’est plus facile sur des thématiques précises qui concernent l’usager.</a:t>
            </a:r>
          </a:p>
          <a:p>
            <a:pPr marL="711200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Inviter les patients à s’exprimer : participe à la compréhension des contraintes des CDS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Représentants des usagers, patients experts : meilleure adhésion aux projets.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S’inspirer des établissements sanitaires ?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Commission des usagers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Boites aux lettres et boite à idées (sur la base d’un thème ou d’un projet pour éviter les plaintes)</a:t>
            </a:r>
          </a:p>
          <a:p>
            <a:pPr marL="7112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Quelle prise en compte des appréciations/retours quotidiens des patients via les praticiens?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4FC902B-90FA-4890-A7F4-B5E355877CD2}"/>
              </a:ext>
            </a:extLst>
          </p:cNvPr>
          <p:cNvSpPr/>
          <p:nvPr/>
        </p:nvSpPr>
        <p:spPr>
          <a:xfrm>
            <a:off x="5687785" y="1423481"/>
            <a:ext cx="5187043" cy="544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Pistes d’actions :</a:t>
            </a:r>
          </a:p>
          <a:p>
            <a:pPr marL="7112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Identifier un animateur responsable de l’action pour mobiliser les professionnels et usagers</a:t>
            </a:r>
          </a:p>
          <a:p>
            <a:pPr marL="7112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Communiquer sur la volonté de faire évoluer le projet de santé et sur l’utilité de la réflexion pour initier une éventuelle CPTS</a:t>
            </a:r>
          </a:p>
          <a:p>
            <a:pPr marL="7112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Réaliser des enquêtes de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patient sur les options thérapeutiques &amp; spécialités?</a:t>
            </a:r>
          </a:p>
          <a:p>
            <a:pPr marL="2540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Informer le patient sur l’offre </a:t>
            </a:r>
            <a:r>
              <a:rPr lang="fr-FR" sz="1600" dirty="0"/>
              <a:t>de soins</a:t>
            </a:r>
          </a:p>
          <a:p>
            <a:pPr marL="116840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Patients/usagers : méconnaissance de la palette des possibilités</a:t>
            </a:r>
          </a:p>
          <a:p>
            <a:pPr marL="116840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Implication des réseaux/mutuelles/collectivités</a:t>
            </a:r>
          </a:p>
          <a:p>
            <a:pPr marL="116840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/>
              <a:t>Manque de communication sur ce qu’est un CDS</a:t>
            </a:r>
          </a:p>
          <a:p>
            <a:pPr lvl="2"/>
            <a:endParaRPr lang="fr-FR" sz="1600" b="1" dirty="0"/>
          </a:p>
          <a:p>
            <a:r>
              <a:rPr lang="fr-FR" sz="1600" b="1" dirty="0"/>
              <a:t>Sujets et thèmes :</a:t>
            </a:r>
            <a:endParaRPr lang="fr-FR" sz="1600" dirty="0"/>
          </a:p>
          <a:p>
            <a:pPr marL="2540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Offre de soins / spécialités</a:t>
            </a:r>
          </a:p>
          <a:p>
            <a:pPr marL="2540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Délais/ horaires/accessibilité</a:t>
            </a:r>
          </a:p>
          <a:p>
            <a:pPr marL="2540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Accueil/ prévention / langue</a:t>
            </a:r>
          </a:p>
          <a:p>
            <a:pPr marL="2540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Outils </a:t>
            </a:r>
            <a:r>
              <a:rPr lang="fr-FR" sz="1600" dirty="0"/>
              <a:t>numériques</a:t>
            </a: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5B171A8-549E-4A78-B9F9-B184AFFAF45A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71271D67-DCFE-4D57-ACA5-81F6D2FB196E}"/>
              </a:ext>
            </a:extLst>
          </p:cNvPr>
          <p:cNvSpPr/>
          <p:nvPr/>
        </p:nvSpPr>
        <p:spPr>
          <a:xfrm>
            <a:off x="8507187" y="1028699"/>
            <a:ext cx="313908" cy="341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415A3ABA-FDD7-487E-BB61-0B87797BE499}"/>
              </a:ext>
            </a:extLst>
          </p:cNvPr>
          <p:cNvSpPr/>
          <p:nvPr/>
        </p:nvSpPr>
        <p:spPr>
          <a:xfrm>
            <a:off x="8980779" y="1028699"/>
            <a:ext cx="313908" cy="341611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9084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C7478C0B-C8CD-4CC0-A1A8-665F5ECD8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43" y="2523671"/>
            <a:ext cx="4288971" cy="285931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852337" y="512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Actions priorisées par les participants</a:t>
            </a:r>
            <a:endParaRPr lang="fr-FR" alt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6269E3-4A78-4AC6-A35F-5DE2A166E7FB}"/>
              </a:ext>
            </a:extLst>
          </p:cNvPr>
          <p:cNvSpPr/>
          <p:nvPr/>
        </p:nvSpPr>
        <p:spPr>
          <a:xfrm>
            <a:off x="0" y="2117660"/>
            <a:ext cx="11838214" cy="525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b="1" dirty="0"/>
              <a:t>Place du patient dans l’évaluation qualitative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Mobilisation des usagers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b="1" dirty="0"/>
              <a:t>Recrutement des professionnels de santé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Développer la recherche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Vaccination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Université d’été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Centres dentaires </a:t>
            </a:r>
            <a:r>
              <a:rPr lang="fr-FR" alt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lowcost</a:t>
            </a: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63BE210F-D891-4100-88E8-96F6DA4FD06A}"/>
              </a:ext>
            </a:extLst>
          </p:cNvPr>
          <p:cNvGrpSpPr/>
          <p:nvPr/>
        </p:nvGrpSpPr>
        <p:grpSpPr>
          <a:xfrm>
            <a:off x="8866415" y="865413"/>
            <a:ext cx="2384100" cy="5773595"/>
            <a:chOff x="7821386" y="898070"/>
            <a:chExt cx="2384100" cy="5773595"/>
          </a:xfrm>
        </p:grpSpPr>
        <p:sp>
          <p:nvSpPr>
            <p:cNvPr id="2" name="Ellipse 1">
              <a:extLst>
                <a:ext uri="{FF2B5EF4-FFF2-40B4-BE49-F238E27FC236}">
                  <a16:creationId xmlns="" xmlns:a16="http://schemas.microsoft.com/office/drawing/2014/main" id="{7D2AFC6B-0F49-4A60-AD8A-6AD1B75D07C7}"/>
                </a:ext>
              </a:extLst>
            </p:cNvPr>
            <p:cNvSpPr/>
            <p:nvPr/>
          </p:nvSpPr>
          <p:spPr>
            <a:xfrm>
              <a:off x="7821386" y="898070"/>
              <a:ext cx="1126672" cy="9144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Action pour le GRCS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="" xmlns:a16="http://schemas.microsoft.com/office/drawing/2014/main" id="{9F8879A1-EB40-4B96-A42F-C5848DBA0B2F}"/>
                </a:ext>
              </a:extLst>
            </p:cNvPr>
            <p:cNvSpPr/>
            <p:nvPr/>
          </p:nvSpPr>
          <p:spPr>
            <a:xfrm>
              <a:off x="9078686" y="898070"/>
              <a:ext cx="11268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Action du CDS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="" xmlns:a16="http://schemas.microsoft.com/office/drawing/2014/main" id="{D4FF5E3B-452D-429C-9DF2-077C82D64FB8}"/>
                </a:ext>
              </a:extLst>
            </p:cNvPr>
            <p:cNvGrpSpPr/>
            <p:nvPr/>
          </p:nvGrpSpPr>
          <p:grpSpPr>
            <a:xfrm>
              <a:off x="8046322" y="1910440"/>
              <a:ext cx="676800" cy="4761225"/>
              <a:chOff x="8131628" y="1921326"/>
              <a:chExt cx="676800" cy="4761225"/>
            </a:xfrm>
          </p:grpSpPr>
          <p:sp>
            <p:nvSpPr>
              <p:cNvPr id="13" name="Ellipse 12">
                <a:extLst>
                  <a:ext uri="{FF2B5EF4-FFF2-40B4-BE49-F238E27FC236}">
                    <a16:creationId xmlns="" xmlns:a16="http://schemas.microsoft.com/office/drawing/2014/main" id="{F48CE452-F372-4C53-B1FD-79271EB5C11B}"/>
                  </a:ext>
                </a:extLst>
              </p:cNvPr>
              <p:cNvSpPr/>
              <p:nvPr/>
            </p:nvSpPr>
            <p:spPr>
              <a:xfrm>
                <a:off x="8131628" y="6063351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="" xmlns:a16="http://schemas.microsoft.com/office/drawing/2014/main" id="{1C8F0A14-9B92-4913-AA13-55DC05DF38DD}"/>
                  </a:ext>
                </a:extLst>
              </p:cNvPr>
              <p:cNvSpPr/>
              <p:nvPr/>
            </p:nvSpPr>
            <p:spPr>
              <a:xfrm>
                <a:off x="8131628" y="5381898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="" xmlns:a16="http://schemas.microsoft.com/office/drawing/2014/main" id="{52BAE091-1583-489E-89B3-C9F3CB3EEBE0}"/>
                  </a:ext>
                </a:extLst>
              </p:cNvPr>
              <p:cNvSpPr/>
              <p:nvPr/>
            </p:nvSpPr>
            <p:spPr>
              <a:xfrm>
                <a:off x="8131628" y="3981997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="" xmlns:a16="http://schemas.microsoft.com/office/drawing/2014/main" id="{22B6764B-63C1-42CB-B705-E249A5D232FC}"/>
                  </a:ext>
                </a:extLst>
              </p:cNvPr>
              <p:cNvSpPr/>
              <p:nvPr/>
            </p:nvSpPr>
            <p:spPr>
              <a:xfrm>
                <a:off x="8131628" y="3267891"/>
                <a:ext cx="676800" cy="619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14</a:t>
                </a: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="" xmlns:a16="http://schemas.microsoft.com/office/drawing/2014/main" id="{EBF07F5D-9326-4DA1-84EE-DF692E0B5584}"/>
                  </a:ext>
                </a:extLst>
              </p:cNvPr>
              <p:cNvSpPr/>
              <p:nvPr/>
            </p:nvSpPr>
            <p:spPr>
              <a:xfrm>
                <a:off x="8131628" y="2602775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="" xmlns:a16="http://schemas.microsoft.com/office/drawing/2014/main" id="{78A53D67-3ED6-4572-81C0-476AE832CA5B}"/>
                  </a:ext>
                </a:extLst>
              </p:cNvPr>
              <p:cNvSpPr/>
              <p:nvPr/>
            </p:nvSpPr>
            <p:spPr>
              <a:xfrm>
                <a:off x="8131628" y="1921326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="" xmlns:a16="http://schemas.microsoft.com/office/drawing/2014/main" id="{68816F20-8320-4123-BBF8-77AEB976C245}"/>
                </a:ext>
              </a:extLst>
            </p:cNvPr>
            <p:cNvGrpSpPr/>
            <p:nvPr/>
          </p:nvGrpSpPr>
          <p:grpSpPr>
            <a:xfrm>
              <a:off x="9303686" y="1894112"/>
              <a:ext cx="676800" cy="3329743"/>
              <a:chOff x="9035142" y="1910440"/>
              <a:chExt cx="676800" cy="3329743"/>
            </a:xfrm>
          </p:grpSpPr>
          <p:sp>
            <p:nvSpPr>
              <p:cNvPr id="19" name="Ellipse 18">
                <a:extLst>
                  <a:ext uri="{FF2B5EF4-FFF2-40B4-BE49-F238E27FC236}">
                    <a16:creationId xmlns="" xmlns:a16="http://schemas.microsoft.com/office/drawing/2014/main" id="{9051457C-E78F-4241-BE39-19CBE87DE428}"/>
                  </a:ext>
                </a:extLst>
              </p:cNvPr>
              <p:cNvSpPr/>
              <p:nvPr/>
            </p:nvSpPr>
            <p:spPr>
              <a:xfrm>
                <a:off x="9035142" y="1910440"/>
                <a:ext cx="676800" cy="619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881FD98E-FFFC-405C-8075-647B9D823A0A}"/>
                  </a:ext>
                </a:extLst>
              </p:cNvPr>
              <p:cNvSpPr/>
              <p:nvPr/>
            </p:nvSpPr>
            <p:spPr>
              <a:xfrm>
                <a:off x="9035142" y="2601683"/>
                <a:ext cx="676800" cy="619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="" xmlns:a16="http://schemas.microsoft.com/office/drawing/2014/main" id="{7F0D6DE2-4BC5-4662-A243-BC7D563E74DE}"/>
                  </a:ext>
                </a:extLst>
              </p:cNvPr>
              <p:cNvSpPr/>
              <p:nvPr/>
            </p:nvSpPr>
            <p:spPr>
              <a:xfrm>
                <a:off x="9035142" y="3276597"/>
                <a:ext cx="676800" cy="619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="" xmlns:a16="http://schemas.microsoft.com/office/drawing/2014/main" id="{3E49C5DB-19AC-493D-994B-EE48ADBEC6AD}"/>
                  </a:ext>
                </a:extLst>
              </p:cNvPr>
              <p:cNvSpPr/>
              <p:nvPr/>
            </p:nvSpPr>
            <p:spPr>
              <a:xfrm>
                <a:off x="9035142" y="4620983"/>
                <a:ext cx="676800" cy="619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932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10AC382A-C18F-42F8-B207-5898523AC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3862614"/>
            <a:ext cx="4288971" cy="285931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852337" y="5129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Actions priorisées par les participants</a:t>
            </a:r>
            <a:endParaRPr lang="fr-FR" alt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6269E3-4A78-4AC6-A35F-5DE2A166E7FB}"/>
              </a:ext>
            </a:extLst>
          </p:cNvPr>
          <p:cNvSpPr/>
          <p:nvPr/>
        </p:nvSpPr>
        <p:spPr>
          <a:xfrm>
            <a:off x="0" y="2117660"/>
            <a:ext cx="11838214" cy="396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b="1" dirty="0"/>
              <a:t>CPTS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b="1" dirty="0"/>
              <a:t>Infirmiers en pratique avancée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b="1" dirty="0"/>
              <a:t>Mettre en place un travail sur les secrétaires et comptables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Financer le médico-social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Partenariat avec les médecins libéraux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63BE210F-D891-4100-88E8-96F6DA4FD06A}"/>
              </a:ext>
            </a:extLst>
          </p:cNvPr>
          <p:cNvGrpSpPr/>
          <p:nvPr/>
        </p:nvGrpSpPr>
        <p:grpSpPr>
          <a:xfrm>
            <a:off x="9677272" y="898069"/>
            <a:ext cx="2384100" cy="3736870"/>
            <a:chOff x="7821386" y="898070"/>
            <a:chExt cx="2384100" cy="3736870"/>
          </a:xfrm>
        </p:grpSpPr>
        <p:sp>
          <p:nvSpPr>
            <p:cNvPr id="2" name="Ellipse 1">
              <a:extLst>
                <a:ext uri="{FF2B5EF4-FFF2-40B4-BE49-F238E27FC236}">
                  <a16:creationId xmlns="" xmlns:a16="http://schemas.microsoft.com/office/drawing/2014/main" id="{7D2AFC6B-0F49-4A60-AD8A-6AD1B75D07C7}"/>
                </a:ext>
              </a:extLst>
            </p:cNvPr>
            <p:cNvSpPr/>
            <p:nvPr/>
          </p:nvSpPr>
          <p:spPr>
            <a:xfrm>
              <a:off x="7821386" y="898070"/>
              <a:ext cx="1126672" cy="9144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Action pour le GRCS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="" xmlns:a16="http://schemas.microsoft.com/office/drawing/2014/main" id="{9F8879A1-EB40-4B96-A42F-C5848DBA0B2F}"/>
                </a:ext>
              </a:extLst>
            </p:cNvPr>
            <p:cNvSpPr/>
            <p:nvPr/>
          </p:nvSpPr>
          <p:spPr>
            <a:xfrm>
              <a:off x="9078686" y="898070"/>
              <a:ext cx="11268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Action du CDS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="" xmlns:a16="http://schemas.microsoft.com/office/drawing/2014/main" id="{D4FF5E3B-452D-429C-9DF2-077C82D64FB8}"/>
                </a:ext>
              </a:extLst>
            </p:cNvPr>
            <p:cNvGrpSpPr/>
            <p:nvPr/>
          </p:nvGrpSpPr>
          <p:grpSpPr>
            <a:xfrm>
              <a:off x="8046322" y="1910440"/>
              <a:ext cx="676800" cy="2724500"/>
              <a:chOff x="8131628" y="1921326"/>
              <a:chExt cx="676800" cy="2724500"/>
            </a:xfrm>
          </p:grpSpPr>
          <p:sp>
            <p:nvSpPr>
              <p:cNvPr id="14" name="Ellipse 13">
                <a:extLst>
                  <a:ext uri="{FF2B5EF4-FFF2-40B4-BE49-F238E27FC236}">
                    <a16:creationId xmlns="" xmlns:a16="http://schemas.microsoft.com/office/drawing/2014/main" id="{1C8F0A14-9B92-4913-AA13-55DC05DF38DD}"/>
                  </a:ext>
                </a:extLst>
              </p:cNvPr>
              <p:cNvSpPr/>
              <p:nvPr/>
            </p:nvSpPr>
            <p:spPr>
              <a:xfrm>
                <a:off x="8131628" y="4026626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="" xmlns:a16="http://schemas.microsoft.com/office/drawing/2014/main" id="{22B6764B-63C1-42CB-B705-E249A5D232FC}"/>
                  </a:ext>
                </a:extLst>
              </p:cNvPr>
              <p:cNvSpPr/>
              <p:nvPr/>
            </p:nvSpPr>
            <p:spPr>
              <a:xfrm>
                <a:off x="8131628" y="3267891"/>
                <a:ext cx="676800" cy="619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="" xmlns:a16="http://schemas.microsoft.com/office/drawing/2014/main" id="{EBF07F5D-9326-4DA1-84EE-DF692E0B5584}"/>
                  </a:ext>
                </a:extLst>
              </p:cNvPr>
              <p:cNvSpPr/>
              <p:nvPr/>
            </p:nvSpPr>
            <p:spPr>
              <a:xfrm>
                <a:off x="8131628" y="2602775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10</a:t>
                </a: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="" xmlns:a16="http://schemas.microsoft.com/office/drawing/2014/main" id="{78A53D67-3ED6-4572-81C0-476AE832CA5B}"/>
                  </a:ext>
                </a:extLst>
              </p:cNvPr>
              <p:cNvSpPr/>
              <p:nvPr/>
            </p:nvSpPr>
            <p:spPr>
              <a:xfrm>
                <a:off x="8131628" y="1921326"/>
                <a:ext cx="676800" cy="61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12</a:t>
                </a: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="" xmlns:a16="http://schemas.microsoft.com/office/drawing/2014/main" id="{68816F20-8320-4123-BBF8-77AEB976C245}"/>
                </a:ext>
              </a:extLst>
            </p:cNvPr>
            <p:cNvGrpSpPr/>
            <p:nvPr/>
          </p:nvGrpSpPr>
          <p:grpSpPr>
            <a:xfrm>
              <a:off x="9303686" y="1894112"/>
              <a:ext cx="676800" cy="1985357"/>
              <a:chOff x="9035142" y="1910440"/>
              <a:chExt cx="676800" cy="1985357"/>
            </a:xfrm>
          </p:grpSpPr>
          <p:sp>
            <p:nvSpPr>
              <p:cNvPr id="19" name="Ellipse 18">
                <a:extLst>
                  <a:ext uri="{FF2B5EF4-FFF2-40B4-BE49-F238E27FC236}">
                    <a16:creationId xmlns="" xmlns:a16="http://schemas.microsoft.com/office/drawing/2014/main" id="{9051457C-E78F-4241-BE39-19CBE87DE428}"/>
                  </a:ext>
                </a:extLst>
              </p:cNvPr>
              <p:cNvSpPr/>
              <p:nvPr/>
            </p:nvSpPr>
            <p:spPr>
              <a:xfrm>
                <a:off x="9035142" y="1910440"/>
                <a:ext cx="676800" cy="619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881FD98E-FFFC-405C-8075-647B9D823A0A}"/>
                  </a:ext>
                </a:extLst>
              </p:cNvPr>
              <p:cNvSpPr/>
              <p:nvPr/>
            </p:nvSpPr>
            <p:spPr>
              <a:xfrm>
                <a:off x="9035142" y="2601683"/>
                <a:ext cx="676800" cy="619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12</a:t>
                </a: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="" xmlns:a16="http://schemas.microsoft.com/office/drawing/2014/main" id="{7F0D6DE2-4BC5-4662-A243-BC7D563E74DE}"/>
                  </a:ext>
                </a:extLst>
              </p:cNvPr>
              <p:cNvSpPr/>
              <p:nvPr/>
            </p:nvSpPr>
            <p:spPr>
              <a:xfrm>
                <a:off x="9035142" y="3276597"/>
                <a:ext cx="676800" cy="619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50BFDC8C-FBEC-47C6-9D4A-1041AB53D721}"/>
              </a:ext>
            </a:extLst>
          </p:cNvPr>
          <p:cNvGrpSpPr/>
          <p:nvPr/>
        </p:nvGrpSpPr>
        <p:grpSpPr>
          <a:xfrm>
            <a:off x="9929551" y="4000497"/>
            <a:ext cx="1890620" cy="1358342"/>
            <a:chOff x="8068094" y="4016826"/>
            <a:chExt cx="1890620" cy="1358342"/>
          </a:xfrm>
        </p:grpSpPr>
        <p:sp>
          <p:nvSpPr>
            <p:cNvPr id="23" name="Ellipse 22">
              <a:extLst>
                <a:ext uri="{FF2B5EF4-FFF2-40B4-BE49-F238E27FC236}">
                  <a16:creationId xmlns="" xmlns:a16="http://schemas.microsoft.com/office/drawing/2014/main" id="{DE83E97A-808B-4174-A8F9-927A9D8D6C06}"/>
                </a:ext>
              </a:extLst>
            </p:cNvPr>
            <p:cNvSpPr/>
            <p:nvPr/>
          </p:nvSpPr>
          <p:spPr>
            <a:xfrm>
              <a:off x="9276471" y="4016826"/>
              <a:ext cx="676800" cy="6192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24" name="Ellipse 23">
              <a:extLst>
                <a:ext uri="{FF2B5EF4-FFF2-40B4-BE49-F238E27FC236}">
                  <a16:creationId xmlns="" xmlns:a16="http://schemas.microsoft.com/office/drawing/2014/main" id="{E9F1D262-D41D-42DC-A74B-7B2934E29567}"/>
                </a:ext>
              </a:extLst>
            </p:cNvPr>
            <p:cNvSpPr/>
            <p:nvPr/>
          </p:nvSpPr>
          <p:spPr>
            <a:xfrm>
              <a:off x="8068094" y="4755968"/>
              <a:ext cx="676800" cy="6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="" xmlns:a16="http://schemas.microsoft.com/office/drawing/2014/main" id="{67052CDA-1B83-4442-A800-0F34097EA21F}"/>
                </a:ext>
              </a:extLst>
            </p:cNvPr>
            <p:cNvSpPr/>
            <p:nvPr/>
          </p:nvSpPr>
          <p:spPr>
            <a:xfrm>
              <a:off x="9281914" y="4740726"/>
              <a:ext cx="676800" cy="61920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567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591079" y="3333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Commissions émergentes</a:t>
            </a:r>
            <a:endParaRPr lang="fr-FR" altLang="fr-FR" sz="3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6269E3-4A78-4AC6-A35F-5DE2A166E7FB}"/>
              </a:ext>
            </a:extLst>
          </p:cNvPr>
          <p:cNvSpPr/>
          <p:nvPr/>
        </p:nvSpPr>
        <p:spPr>
          <a:xfrm>
            <a:off x="179614" y="1121617"/>
            <a:ext cx="11838214" cy="374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000" b="1" dirty="0" smtClean="0"/>
              <a:t>Commission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000" b="1" dirty="0" smtClean="0"/>
              <a:t>Commission </a:t>
            </a:r>
            <a:r>
              <a:rPr lang="fr-FR" altLang="fr-FR" sz="2000" b="1" dirty="0"/>
              <a:t>– Travail secrétaires et </a:t>
            </a:r>
            <a:r>
              <a:rPr lang="fr-FR" altLang="fr-FR" sz="2000" b="1" dirty="0" smtClean="0"/>
              <a:t>comptables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00" b="1" dirty="0"/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000" b="1" dirty="0"/>
              <a:t>Commission – CPTS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00" b="1" dirty="0"/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000" b="1" dirty="0"/>
              <a:t>Commission - Recrutement des professionnels de </a:t>
            </a:r>
            <a:r>
              <a:rPr lang="fr-FR" altLang="fr-FR" sz="2000" b="1" dirty="0" smtClean="0"/>
              <a:t>santé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000" b="1" dirty="0" smtClean="0"/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000" b="1" dirty="0" smtClean="0"/>
              <a:t>Groupe de travail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000" b="1" dirty="0"/>
              <a:t>Mise </a:t>
            </a:r>
            <a:r>
              <a:rPr lang="fr-FR" altLang="fr-FR" sz="2000" b="1" dirty="0"/>
              <a:t>en relation - Place du patient dans l’évaluation </a:t>
            </a:r>
            <a:r>
              <a:rPr lang="fr-FR" altLang="fr-FR" sz="2000" b="1" dirty="0"/>
              <a:t>qualitative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sz="2000" b="1" dirty="0"/>
              <a:t>Veille </a:t>
            </a:r>
            <a:r>
              <a:rPr lang="fr-FR" altLang="fr-FR" sz="2000" b="1" dirty="0"/>
              <a:t>sur les Infirmiers en pratique avancée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000" b="1" dirty="0"/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598117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7370" y="2882944"/>
            <a:ext cx="8733704" cy="1470025"/>
          </a:xfrm>
        </p:spPr>
        <p:txBody>
          <a:bodyPr/>
          <a:lstStyle/>
          <a:p>
            <a:pPr algn="ctr" eaLnBrk="1" hangingPunct="1"/>
            <a:r>
              <a:rPr lang="fr-FR" altLang="fr-FR" sz="4400" dirty="0"/>
              <a:t>LA PROGRAMMATION DES ACTIONS AUTOMNE 2018</a:t>
            </a:r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2" y="188641"/>
            <a:ext cx="6302639" cy="12484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5FE545F-E80A-4585-8B49-C64753CF0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" y="2147054"/>
            <a:ext cx="730507" cy="730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4CF3418-D8F6-451B-9296-B58802A12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7" y="5725289"/>
            <a:ext cx="1593842" cy="893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D890AE4-59B8-4B5D-AC1A-F2B044629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757594"/>
            <a:ext cx="1418409" cy="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4"/>
          <p:cNvGraphicFramePr/>
          <p:nvPr>
            <p:extLst/>
          </p:nvPr>
        </p:nvGraphicFramePr>
        <p:xfrm>
          <a:off x="1923117" y="769817"/>
          <a:ext cx="835208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83191" y="308000"/>
            <a:ext cx="7091536" cy="1320800"/>
          </a:xfrm>
        </p:spPr>
        <p:txBody>
          <a:bodyPr/>
          <a:lstStyle/>
          <a:p>
            <a:r>
              <a:rPr lang="fr-FR" b="1" dirty="0"/>
              <a:t>Programmation des actions à partir de septembre 2018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" y="432693"/>
            <a:ext cx="974009" cy="974009"/>
          </a:xfrm>
          <a:prstGeom prst="rect">
            <a:avLst/>
          </a:prstGeom>
        </p:spPr>
      </p:pic>
      <p:graphicFrame>
        <p:nvGraphicFramePr>
          <p:cNvPr id="5" name="Diagramme 14">
            <a:extLst>
              <a:ext uri="{FF2B5EF4-FFF2-40B4-BE49-F238E27FC236}">
                <a16:creationId xmlns="" xmlns:a16="http://schemas.microsoft.com/office/drawing/2014/main" id="{7EFC04F3-F8E1-408C-95C5-45620A9BACBA}"/>
              </a:ext>
            </a:extLst>
          </p:cNvPr>
          <p:cNvGraphicFramePr/>
          <p:nvPr>
            <p:extLst/>
          </p:nvPr>
        </p:nvGraphicFramePr>
        <p:xfrm>
          <a:off x="1909263" y="3076956"/>
          <a:ext cx="835208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80997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4"/>
          <p:cNvGraphicFramePr/>
          <p:nvPr>
            <p:extLst>
              <p:ext uri="{D42A27DB-BD31-4B8C-83A1-F6EECF244321}">
                <p14:modId xmlns:p14="http://schemas.microsoft.com/office/powerpoint/2010/main" val="1502150664"/>
              </p:ext>
            </p:extLst>
          </p:nvPr>
        </p:nvGraphicFramePr>
        <p:xfrm>
          <a:off x="1992390" y="1628800"/>
          <a:ext cx="88141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83191" y="308000"/>
            <a:ext cx="7091536" cy="1320800"/>
          </a:xfrm>
        </p:spPr>
        <p:txBody>
          <a:bodyPr/>
          <a:lstStyle/>
          <a:p>
            <a:r>
              <a:rPr lang="fr-FR" b="1" dirty="0"/>
              <a:t>Programmation des actions à partir de septembre 2018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" y="432693"/>
            <a:ext cx="974009" cy="9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94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4"/>
          <p:cNvGraphicFramePr/>
          <p:nvPr>
            <p:extLst>
              <p:ext uri="{D42A27DB-BD31-4B8C-83A1-F6EECF244321}">
                <p14:modId xmlns:p14="http://schemas.microsoft.com/office/powerpoint/2010/main" val="1245638319"/>
              </p:ext>
            </p:extLst>
          </p:nvPr>
        </p:nvGraphicFramePr>
        <p:xfrm>
          <a:off x="1927076" y="1204257"/>
          <a:ext cx="88141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83191" y="308000"/>
            <a:ext cx="7091536" cy="1320800"/>
          </a:xfrm>
        </p:spPr>
        <p:txBody>
          <a:bodyPr/>
          <a:lstStyle/>
          <a:p>
            <a:r>
              <a:rPr lang="fr-FR" b="1" dirty="0"/>
              <a:t>Contribuer au GRCS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" y="432693"/>
            <a:ext cx="974009" cy="9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0585" y="2038804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altLang="fr-FR" sz="4400" dirty="0"/>
              <a:t>LE FORUM OUVERT</a:t>
            </a:r>
            <a:br>
              <a:rPr lang="fr-FR" altLang="fr-FR" sz="4400" dirty="0"/>
            </a:br>
            <a:endParaRPr lang="fr-FR" altLang="fr-FR" sz="4400" dirty="0"/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92" y="130889"/>
            <a:ext cx="6302639" cy="1248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7" y="5725289"/>
            <a:ext cx="1593842" cy="8934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757594"/>
            <a:ext cx="1418409" cy="8121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A3C5422-C741-4255-B4BC-A2D8EB4968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3935183"/>
            <a:ext cx="3240000" cy="216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90F7DC5-C216-4AEF-B414-436AABCB78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30" y="1514929"/>
            <a:ext cx="3240000" cy="21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7E2D505-755E-4227-A239-236A4F2751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57" y="3207658"/>
            <a:ext cx="32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1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2758" y="397328"/>
            <a:ext cx="8463617" cy="1320800"/>
          </a:xfrm>
        </p:spPr>
        <p:txBody>
          <a:bodyPr/>
          <a:lstStyle/>
          <a:p>
            <a:r>
              <a:rPr lang="fr-FR" dirty="0"/>
              <a:t>Information sur des événements pouvant vous intéresser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569" y="2095276"/>
            <a:ext cx="9964059" cy="3880773"/>
          </a:xfrm>
        </p:spPr>
        <p:txBody>
          <a:bodyPr/>
          <a:lstStyle/>
          <a:p>
            <a:r>
              <a:rPr lang="fr-F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Congrès national des centres de santé </a:t>
            </a:r>
            <a:r>
              <a:rPr lang="fr-FR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: les 11 et 12 octobre 2018</a:t>
            </a:r>
          </a:p>
          <a:p>
            <a:pPr marL="0" indent="0">
              <a:buNone/>
            </a:pPr>
            <a:r>
              <a:rPr lang="fr-F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 </a:t>
            </a:r>
          </a:p>
          <a:p>
            <a:pPr algn="just"/>
            <a:r>
              <a:rPr lang="fr-F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Hacking </a:t>
            </a:r>
            <a:r>
              <a:rPr lang="fr-FR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Health</a:t>
            </a:r>
            <a:r>
              <a:rPr lang="fr-F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 de Lyon </a:t>
            </a:r>
            <a:r>
              <a:rPr lang="fr-FR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- (Lancement de défis sur « Les évolutions des soins de premier recours ») : du 8 au 10 novembre 2018</a:t>
            </a:r>
          </a:p>
          <a:p>
            <a:pPr marL="0" indent="0">
              <a:buNone/>
            </a:pPr>
            <a:endParaRPr lang="fr-FR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804965A-6BCA-4B9D-AF38-B678E221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95" y="488052"/>
            <a:ext cx="975600" cy="8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5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7370" y="2882944"/>
            <a:ext cx="8733704" cy="1470025"/>
          </a:xfrm>
        </p:spPr>
        <p:txBody>
          <a:bodyPr/>
          <a:lstStyle/>
          <a:p>
            <a:pPr algn="ctr" eaLnBrk="1" hangingPunct="1"/>
            <a:r>
              <a:rPr lang="fr-FR" altLang="fr-FR" sz="4400" dirty="0"/>
              <a:t>LA RESTITUTION GENERALE DE LA JOURNEE</a:t>
            </a:r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2" y="188641"/>
            <a:ext cx="6302639" cy="12484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4CF3418-D8F6-451B-9296-B58802A12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7" y="5725289"/>
            <a:ext cx="1593842" cy="893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D890AE4-59B8-4B5D-AC1A-F2B044629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757594"/>
            <a:ext cx="1418409" cy="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8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689052" y="4313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Retours des participants sur la journée</a:t>
            </a:r>
            <a:endParaRPr lang="fr-FR" altLang="fr-FR" sz="3200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945BAD5E-A50E-4BF0-BFB3-32F519F5E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596559"/>
              </p:ext>
            </p:extLst>
          </p:nvPr>
        </p:nvGraphicFramePr>
        <p:xfrm>
          <a:off x="578757" y="1077686"/>
          <a:ext cx="10573657" cy="5664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60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2" y="188641"/>
            <a:ext cx="6302639" cy="12484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470F6F7-5E31-4C4F-B6B1-DE0C6E3ED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7" y="5725289"/>
            <a:ext cx="1593842" cy="893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EC5695B-2D50-4882-894A-358A75096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757594"/>
            <a:ext cx="1418409" cy="8121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58EC243-A46B-4325-ADC3-76C0B95ADD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92" y="5418000"/>
            <a:ext cx="2160000" cy="14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B92E2B3-9C5A-422B-9C1E-ABC57B18A7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84" y="3818272"/>
            <a:ext cx="2160000" cy="14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5F3B61C5-E7A7-432A-B68B-E44D820477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3" y="5302929"/>
            <a:ext cx="2160000" cy="144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92AED1C9-4C27-4086-B028-59F67B955B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63" y="2330386"/>
            <a:ext cx="2160000" cy="14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BE6F947-C857-47CC-A96B-C0D4760983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90" y="1333970"/>
            <a:ext cx="2160000" cy="144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FCA850A-EB05-4596-B887-30E161BE1C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4" y="2318656"/>
            <a:ext cx="2160000" cy="14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A578E249-8E97-4103-961D-C85DDE4BBD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9" y="5418000"/>
            <a:ext cx="2160000" cy="144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8E5AEFD0-FE60-4528-90BC-5B7794AF2A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57" y="3880113"/>
            <a:ext cx="2160000" cy="14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70677D4B-6E0D-49D9-91E2-CEA7218D27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48" y="2105372"/>
            <a:ext cx="2160000" cy="144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46BB37F9-3FB0-4D90-B07F-BAB12EBEEC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4" y="3886200"/>
            <a:ext cx="2160000" cy="144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4C026F55-C3AB-4533-8A7C-B752317CE7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71" y="3641270"/>
            <a:ext cx="2160000" cy="14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378DDC6D-61B4-4502-A52F-FCAB66C93F9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41" y="1534884"/>
            <a:ext cx="2160000" cy="1440000"/>
          </a:xfrm>
          <a:prstGeom prst="rect">
            <a:avLst/>
          </a:prstGeom>
        </p:spPr>
      </p:pic>
      <p:pic>
        <p:nvPicPr>
          <p:cNvPr id="22528" name="Image 22527">
            <a:extLst>
              <a:ext uri="{FF2B5EF4-FFF2-40B4-BE49-F238E27FC236}">
                <a16:creationId xmlns="" xmlns:a16="http://schemas.microsoft.com/office/drawing/2014/main" id="{0620F007-BD33-4823-8C9C-F9DECB28F28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4" y="808643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05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437" y="3528668"/>
            <a:ext cx="8441020" cy="1470025"/>
          </a:xfrm>
        </p:spPr>
        <p:txBody>
          <a:bodyPr/>
          <a:lstStyle/>
          <a:p>
            <a:pPr algn="ctr"/>
            <a:r>
              <a:rPr lang="fr-FR" altLang="fr-FR" sz="4400" dirty="0"/>
              <a:t>Pour toute question, notre équipe est à votre disposition :</a:t>
            </a:r>
            <a:br>
              <a:rPr lang="fr-FR" altLang="fr-FR" sz="4400" dirty="0"/>
            </a:br>
            <a:r>
              <a:rPr lang="fr-FR" altLang="fr-FR" sz="4400" dirty="0"/>
              <a:t/>
            </a:r>
            <a:br>
              <a:rPr lang="fr-FR" altLang="fr-FR" sz="4400" dirty="0"/>
            </a:br>
            <a:r>
              <a:rPr lang="fr-FR" altLang="fr-FR" sz="2800" dirty="0">
                <a:hlinkClick r:id="rId3"/>
              </a:rPr>
              <a:t>centresdesante.grcs@gmail.com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2800" dirty="0">
                <a:hlinkClick r:id="rId4"/>
              </a:rPr>
              <a:t>secretariat.grcsra@gmail.com</a:t>
            </a:r>
            <a:endParaRPr lang="fr-FR" altLang="fr-FR" sz="4400" dirty="0"/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BD1BD4-A174-4CCD-A47F-3E878BF7C45F}" type="slidenum">
              <a:rPr lang="fr-FR" altLang="fr-FR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2" y="188641"/>
            <a:ext cx="6302639" cy="12484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470F6F7-5E31-4C4F-B6B1-DE0C6E3ED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87" y="5725289"/>
            <a:ext cx="1593842" cy="8934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EC5695B-2D50-4882-894A-358A75096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5757594"/>
            <a:ext cx="1418409" cy="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="" xmlns:a16="http://schemas.microsoft.com/office/drawing/2014/main" id="{F1BE2A4A-1D71-4546-9CE5-ED6F2BD7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576942"/>
            <a:ext cx="9699172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Un forum ouvert : permettre aux participants de réfléchir aux problématiques qui les intéressent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C543969-94A6-4822-9B29-9F94561550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9" y="1923733"/>
            <a:ext cx="9549402" cy="44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3187" y="576943"/>
            <a:ext cx="9457870" cy="1320800"/>
          </a:xfrm>
        </p:spPr>
        <p:txBody>
          <a:bodyPr>
            <a:normAutofit/>
          </a:bodyPr>
          <a:lstStyle/>
          <a:p>
            <a:r>
              <a:rPr lang="fr-FR" sz="3200" dirty="0"/>
              <a:t>Un forum ouvert : des règles méthodologiques structurantes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9669" y="1917644"/>
            <a:ext cx="3636980" cy="4320479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Soyez présent sans jugement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Soyez à l’écoute </a:t>
            </a:r>
            <a:r>
              <a:rPr lang="fr-FR" dirty="0"/>
              <a:t>…</a:t>
            </a:r>
          </a:p>
          <a:p>
            <a:endParaRPr lang="fr-FR" b="1" dirty="0"/>
          </a:p>
          <a:p>
            <a:r>
              <a:rPr lang="fr-FR" b="1" dirty="0"/>
              <a:t>Soyez ouvert aux résultats possibles </a:t>
            </a:r>
            <a:r>
              <a:rPr lang="fr-FR" dirty="0"/>
              <a:t>…</a:t>
            </a:r>
          </a:p>
          <a:p>
            <a:endParaRPr lang="fr-FR" dirty="0"/>
          </a:p>
          <a:p>
            <a:r>
              <a:rPr lang="fr-FR" dirty="0"/>
              <a:t> </a:t>
            </a:r>
            <a:r>
              <a:rPr lang="fr-FR" b="1" dirty="0"/>
              <a:t>Faites confiance </a:t>
            </a:r>
            <a:r>
              <a:rPr lang="fr-FR" dirty="0"/>
              <a:t>… à vous-même, au groupe et</a:t>
            </a:r>
            <a:br>
              <a:rPr lang="fr-FR" dirty="0"/>
            </a:br>
            <a:r>
              <a:rPr lang="fr-FR" dirty="0"/>
              <a:t> à la méthode.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993258" y="1819672"/>
            <a:ext cx="3795441" cy="4392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Les personnes qui se présentent sont les bonnes personnes</a:t>
            </a:r>
          </a:p>
          <a:p>
            <a:pPr>
              <a:lnSpc>
                <a:spcPct val="150000"/>
              </a:lnSpc>
            </a:pPr>
            <a:r>
              <a:rPr lang="fr-FR" b="1" dirty="0"/>
              <a:t>Ce qui arrive est la seule chose qui pouvait arriver</a:t>
            </a:r>
          </a:p>
          <a:p>
            <a:pPr>
              <a:lnSpc>
                <a:spcPct val="150000"/>
              </a:lnSpc>
            </a:pPr>
            <a:r>
              <a:rPr lang="fr-FR" b="1" dirty="0"/>
              <a:t>Ca commence quand ca commence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Quand c’est fini, c’est fini</a:t>
            </a:r>
          </a:p>
          <a:p>
            <a:pPr>
              <a:lnSpc>
                <a:spcPct val="150000"/>
              </a:lnSpc>
            </a:pPr>
            <a:r>
              <a:rPr lang="fr-FR" b="1" dirty="0"/>
              <a:t>Si vous n’êtes pas </a:t>
            </a:r>
            <a:r>
              <a:rPr lang="fr-FR" b="1" dirty="0" smtClean="0"/>
              <a:t>en train </a:t>
            </a:r>
            <a:r>
              <a:rPr lang="fr-FR" b="1" dirty="0"/>
              <a:t>de contribuer, </a:t>
            </a:r>
            <a:r>
              <a:rPr lang="fr-FR" b="1" dirty="0" smtClean="0"/>
              <a:t>passez </a:t>
            </a:r>
            <a:r>
              <a:rPr lang="fr-FR" b="1" dirty="0"/>
              <a:t>à autre chose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79" y="4767266"/>
            <a:ext cx="1375779" cy="15550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1" y="5336804"/>
            <a:ext cx="1661844" cy="15211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15" y="3511628"/>
            <a:ext cx="1002621" cy="9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2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3572" y="119743"/>
            <a:ext cx="8463619" cy="1320800"/>
          </a:xfrm>
        </p:spPr>
        <p:txBody>
          <a:bodyPr>
            <a:normAutofit/>
          </a:bodyPr>
          <a:lstStyle/>
          <a:p>
            <a:r>
              <a:rPr lang="fr-FR" sz="3200" dirty="0"/>
              <a:t>La place du marché du 19 juin 2018</a:t>
            </a:r>
            <a:br>
              <a:rPr lang="fr-FR" sz="3200" dirty="0"/>
            </a:br>
            <a:r>
              <a:rPr lang="fr-FR" sz="2400" i="1" dirty="0"/>
              <a:t>Les sujets d’étude proposés par les participants – </a:t>
            </a:r>
            <a:br>
              <a:rPr lang="fr-FR" sz="2400" i="1" dirty="0"/>
            </a:br>
            <a:r>
              <a:rPr lang="fr-FR" sz="2000" i="1" dirty="0">
                <a:solidFill>
                  <a:schemeClr val="tx1"/>
                </a:solidFill>
              </a:rPr>
              <a:t>Cliquez sur un bloc pour accéder au contenu</a:t>
            </a:r>
            <a:endParaRPr lang="fr-FR" i="1" dirty="0">
              <a:solidFill>
                <a:schemeClr val="tx1"/>
              </a:solidFill>
            </a:endParaRP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="" xmlns:a16="http://schemas.microsoft.com/office/drawing/2014/main" id="{0C9727CE-9B50-4BE3-AB65-A84FEC3A70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5875410"/>
              </p:ext>
            </p:extLst>
          </p:nvPr>
        </p:nvGraphicFramePr>
        <p:xfrm>
          <a:off x="-587828" y="1502229"/>
          <a:ext cx="12779828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62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558423" y="251734"/>
            <a:ext cx="8161034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Diversifier les rémunérations des infirmiers en centres de soins infirmiers pour garantir l’équilibre économique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935C22F-C442-4F35-A709-27282659791E}"/>
              </a:ext>
            </a:extLst>
          </p:cNvPr>
          <p:cNvSpPr/>
          <p:nvPr/>
        </p:nvSpPr>
        <p:spPr>
          <a:xfrm>
            <a:off x="0" y="1791089"/>
            <a:ext cx="5633357" cy="53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Eléments de discussion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Convention collective détermine la grille de salaire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La rémunération comprend les salaires et les primes etc… mais pas les actes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Le travail en CDS permet de passer du temps avec le patient et d’être moins presser qu’un IDE libéral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Exemples de chiffre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Le temps par soins est de 30 min en moyenne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Le chiffre d’affaire par heure de soins est de 39 euros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Réflexions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Comment optimiser le temps de travail?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Veiller à garantir la qualité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C50D55-D56C-438D-8074-87A00F3595AA}"/>
              </a:ext>
            </a:extLst>
          </p:cNvPr>
          <p:cNvSpPr/>
          <p:nvPr/>
        </p:nvSpPr>
        <p:spPr>
          <a:xfrm>
            <a:off x="5453743" y="1739536"/>
            <a:ext cx="5127171" cy="467820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ym typeface="Wingdings" panose="05000000000000000000" pitchFamily="2" charset="2"/>
              </a:rPr>
              <a:t>Pistes d’actions :</a:t>
            </a:r>
          </a:p>
          <a:p>
            <a:pPr marL="1168400" lvl="1" indent="-711200" defTabSz="457189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ym typeface="Wingdings" panose="05000000000000000000" pitchFamily="2" charset="2"/>
              </a:rPr>
              <a:t>Demander une participation financière des communes</a:t>
            </a:r>
          </a:p>
          <a:p>
            <a:pPr marL="1168400" lvl="1" indent="-711200" defTabSz="457189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ym typeface="Wingdings" panose="05000000000000000000" pitchFamily="2" charset="2"/>
              </a:rPr>
              <a:t>Responsabiliser l’IDE dans l’économie</a:t>
            </a:r>
          </a:p>
          <a:p>
            <a:pPr marL="1168400" lvl="1" indent="-711200" defTabSz="457189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ym typeface="Wingdings" panose="05000000000000000000" pitchFamily="2" charset="2"/>
              </a:rPr>
              <a:t>Sensibiliser les salariés sur le chiffre d’affaires plus que sur les actes</a:t>
            </a:r>
          </a:p>
          <a:p>
            <a:pPr marL="1168400" lvl="1" indent="-711200" defTabSz="457189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ym typeface="Wingdings" panose="05000000000000000000" pitchFamily="2" charset="2"/>
              </a:rPr>
              <a:t>Annualiser le temps de travail et même sur plusieurs années</a:t>
            </a:r>
          </a:p>
          <a:p>
            <a:pPr marL="1168400" lvl="1" indent="-711200" defTabSz="457189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ym typeface="Wingdings" panose="05000000000000000000" pitchFamily="2" charset="2"/>
              </a:rPr>
              <a:t>Développer l’intéressement comme facteur de motivation</a:t>
            </a:r>
          </a:p>
          <a:p>
            <a:pPr marL="1168400" lvl="1" indent="-711200" defTabSz="457189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ym typeface="Wingdings" panose="05000000000000000000" pitchFamily="2" charset="2"/>
              </a:rPr>
              <a:t>Définir une part fixe et une part variable en fonction de l’activité de l’IDE</a:t>
            </a:r>
          </a:p>
        </p:txBody>
      </p:sp>
      <p:sp>
        <p:nvSpPr>
          <p:cNvPr id="3" name="Rectangle : coins arrondis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049012A7-E81A-4460-B29E-27859838E8DC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425186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261256" y="170091"/>
            <a:ext cx="8768443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Comment s’organiser pour conduire de l’éducation thérapeutique en centre de soins infirmiers?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0" y="1627803"/>
            <a:ext cx="5225143" cy="53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Eléments d’information sur la formation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40 heures (6 jours) pour les professionnels de santé : 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Pharmaciens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Infirmiers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Médecins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Diététiciens</a:t>
            </a:r>
          </a:p>
          <a:p>
            <a:pPr marL="1625600" lvl="2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Psychologues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jours de formation pris en charge par l’OGDPC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Eléments d’information sur les programmes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 construit et validé avec un médecin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 définit la posture et les outils utilisés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Existence de financement 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2E051B-D1FF-446E-8C0A-129F38FDCB96}"/>
              </a:ext>
            </a:extLst>
          </p:cNvPr>
          <p:cNvSpPr/>
          <p:nvPr/>
        </p:nvSpPr>
        <p:spPr>
          <a:xfrm>
            <a:off x="4599213" y="1292184"/>
            <a:ext cx="5589816" cy="474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Eléments de discussion / retours d’expérience :</a:t>
            </a:r>
          </a:p>
          <a:p>
            <a:pPr marL="165735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 de bilan par une IDE</a:t>
            </a:r>
          </a:p>
          <a:p>
            <a:pPr marL="165735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euros le bilan (si plusieurs intervenants 100euros)</a:t>
            </a:r>
          </a:p>
          <a:p>
            <a:pPr marL="165735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Facturation en réseau  et convention avec un réseau (vacation par CDS)</a:t>
            </a:r>
          </a:p>
          <a:p>
            <a:pPr marL="165735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 d’ateliers thématiques</a:t>
            </a:r>
          </a:p>
          <a:p>
            <a:pPr marL="165735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Ateliers entre 2h et 3h</a:t>
            </a:r>
          </a:p>
          <a:p>
            <a:pPr marL="165735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des aidants dans les ateliers</a:t>
            </a:r>
          </a:p>
          <a:p>
            <a:pPr marL="1657350" lvl="3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 intérêt de la prévention des complications dans les ateliers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baisse des coûts financiers augmentation de l’espérance de vie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 : coins arrondis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28887C0-FF9A-4593-BC70-4D5932A15CF1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</p:spTree>
    <p:extLst>
      <p:ext uri="{BB962C8B-B14F-4D97-AF65-F5344CB8AC3E}">
        <p14:creationId xmlns:p14="http://schemas.microsoft.com/office/powerpoint/2010/main" val="201221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C2317EC0-E06A-4643-97E5-7E4796E89C7E}"/>
              </a:ext>
            </a:extLst>
          </p:cNvPr>
          <p:cNvSpPr txBox="1">
            <a:spLocks noChangeArrowheads="1"/>
          </p:cNvSpPr>
          <p:nvPr/>
        </p:nvSpPr>
        <p:spPr>
          <a:xfrm>
            <a:off x="346152" y="38236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3200" dirty="0"/>
              <a:t>Centres dentaires Low </a:t>
            </a:r>
            <a:r>
              <a:rPr lang="fr-FR" sz="3200" dirty="0" err="1"/>
              <a:t>Cost</a:t>
            </a:r>
            <a:endParaRPr lang="fr-FR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129757-EB9C-406F-90E9-9A11208E0435}"/>
              </a:ext>
            </a:extLst>
          </p:cNvPr>
          <p:cNvSpPr/>
          <p:nvPr/>
        </p:nvSpPr>
        <p:spPr>
          <a:xfrm>
            <a:off x="0" y="1693116"/>
            <a:ext cx="7935685" cy="254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Modalités de fonctionnement ou d’organisation identifiées :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innovants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Achats optimisés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Prothèses étrangères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Capacité de mobiliser des capitaux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Modèle attractif pour les dentistes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Pôle de tiers payant intégré </a:t>
            </a:r>
          </a:p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986EEBE-6411-4465-A93D-43F26A51B32B}"/>
              </a:ext>
            </a:extLst>
          </p:cNvPr>
          <p:cNvSpPr/>
          <p:nvPr/>
        </p:nvSpPr>
        <p:spPr>
          <a:xfrm>
            <a:off x="0" y="4572388"/>
            <a:ext cx="7979229" cy="1901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Interrogations soulevées : 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Lucrativité déguisée ? Ex : frais consulting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Sélection patientèle ? A priori, non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possibilités de contrôle pour les ARS?</a:t>
            </a: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réactions des libéraux? 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 les rencontrer ?</a:t>
            </a: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68400" lvl="1" indent="-711200" defTabSz="457189">
              <a:lnSpc>
                <a:spcPct val="7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/>
            </a:pPr>
            <a:endParaRPr lang="fr-FR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 : coins arrondis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F3DCD2B0-E094-4063-B81F-CD1D5CC91FA1}"/>
              </a:ext>
            </a:extLst>
          </p:cNvPr>
          <p:cNvSpPr/>
          <p:nvPr/>
        </p:nvSpPr>
        <p:spPr>
          <a:xfrm>
            <a:off x="10009414" y="6221186"/>
            <a:ext cx="2041071" cy="40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sommaire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EB4FF02D-DA11-4E24-8316-E7A57CDC1ADE}"/>
              </a:ext>
            </a:extLst>
          </p:cNvPr>
          <p:cNvSpPr/>
          <p:nvPr/>
        </p:nvSpPr>
        <p:spPr>
          <a:xfrm>
            <a:off x="5731328" y="408213"/>
            <a:ext cx="542508" cy="548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23730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7613</TotalTime>
  <Words>3194</Words>
  <Application>Microsoft Office PowerPoint</Application>
  <PresentationFormat>Grand écran</PresentationFormat>
  <Paragraphs>536</Paragraphs>
  <Slides>34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Trebuchet MS</vt:lpstr>
      <vt:lpstr>Wingdings</vt:lpstr>
      <vt:lpstr>Wingdings 3</vt:lpstr>
      <vt:lpstr>Facette</vt:lpstr>
      <vt:lpstr>ACTES - JOURNEE ANNUELLE DES CENTRES DE SANTE AUVERGNE RHONE-ALPES 19 JUIN 2018</vt:lpstr>
      <vt:lpstr>Présentation PowerPoint</vt:lpstr>
      <vt:lpstr>LE FORUM OUVERT </vt:lpstr>
      <vt:lpstr>Un forum ouvert : permettre aux participants de réfléchir aux problématiques qui les intéressent</vt:lpstr>
      <vt:lpstr>Un forum ouvert : des règles méthodologiques structurantes</vt:lpstr>
      <vt:lpstr>La place du marché du 19 juin 2018 Les sujets d’étude proposés par les participants –  Cliquez sur un bloc pour accéder au 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PROGRAMMATION DES ACTIONS AUTOMNE 2018</vt:lpstr>
      <vt:lpstr>Programmation des actions à partir de septembre 2018</vt:lpstr>
      <vt:lpstr>Programmation des actions à partir de septembre 2018</vt:lpstr>
      <vt:lpstr>Contribuer au GRCS</vt:lpstr>
      <vt:lpstr>Information sur des événements pouvant vous intéresser </vt:lpstr>
      <vt:lpstr>LA RESTITUTION GENERALE DE LA JOURNEE</vt:lpstr>
      <vt:lpstr>Présentation PowerPoint</vt:lpstr>
      <vt:lpstr>Présentation PowerPoint</vt:lpstr>
      <vt:lpstr>Pour toute question, notre équipe est à votre disposition :  centresdesante.grcs@gmail.com secretariat.grcsra@gmail.com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Programmation des actions à partir de septembre 2018</dc:title>
  <dc:creator>Anouk</dc:creator>
  <cp:lastModifiedBy>Anna Cruaud</cp:lastModifiedBy>
  <cp:revision>149</cp:revision>
  <dcterms:created xsi:type="dcterms:W3CDTF">2018-06-12T19:43:42Z</dcterms:created>
  <dcterms:modified xsi:type="dcterms:W3CDTF">2018-07-06T15:33:32Z</dcterms:modified>
</cp:coreProperties>
</file>