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Evolution des ressources du GRCS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Conseil Régional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Feuil1!$A$2:$A$7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Feuil1!$B$2:$B$7</c:f>
              <c:numCache>
                <c:formatCode>#\ ##0\ "€"</c:formatCode>
                <c:ptCount val="6"/>
                <c:pt idx="0">
                  <c:v>64400</c:v>
                </c:pt>
                <c:pt idx="1">
                  <c:v>65000</c:v>
                </c:pt>
                <c:pt idx="2">
                  <c:v>50000</c:v>
                </c:pt>
                <c:pt idx="3">
                  <c:v>50000</c:v>
                </c:pt>
                <c:pt idx="4">
                  <c:v>50000</c:v>
                </c:pt>
                <c:pt idx="5">
                  <c:v>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F2-4537-9CB0-5125F950529F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ARS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Feuil1!$A$2:$A$7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Feuil1!$C$2:$C$7</c:f>
              <c:numCache>
                <c:formatCode>#\ ##0\ "€"</c:formatCode>
                <c:ptCount val="6"/>
                <c:pt idx="0">
                  <c:v>30000</c:v>
                </c:pt>
                <c:pt idx="1">
                  <c:v>50000</c:v>
                </c:pt>
                <c:pt idx="2">
                  <c:v>70000</c:v>
                </c:pt>
                <c:pt idx="3">
                  <c:v>35000</c:v>
                </c:pt>
                <c:pt idx="4">
                  <c:v>50000</c:v>
                </c:pt>
                <c:pt idx="5">
                  <c:v>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F2-4537-9CB0-5125F950529F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Cotisation 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Feuil1!$A$2:$A$7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Feuil1!$D$2:$D$7</c:f>
              <c:numCache>
                <c:formatCode>#\ ##0\ "€"</c:formatCode>
                <c:ptCount val="6"/>
                <c:pt idx="0">
                  <c:v>706</c:v>
                </c:pt>
                <c:pt idx="1">
                  <c:v>2090</c:v>
                </c:pt>
                <c:pt idx="2">
                  <c:v>6240</c:v>
                </c:pt>
                <c:pt idx="3">
                  <c:v>7640</c:v>
                </c:pt>
                <c:pt idx="4">
                  <c:v>8780</c:v>
                </c:pt>
                <c:pt idx="5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1F2-4537-9CB0-5125F950529F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Participation aux activités</c:v>
                </c:pt>
              </c:strCache>
            </c:strRef>
          </c:tx>
          <c:spPr>
            <a:ln w="34925" cap="rnd">
              <a:solidFill>
                <a:schemeClr val="accent1">
                  <a:lumMod val="60000"/>
                </a:schemeClr>
              </a:solidFill>
              <a:round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Feuil1!$A$2:$A$7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Feuil1!$E$2:$E$7</c:f>
              <c:numCache>
                <c:formatCode>#\ ##0\ "€"</c:formatCode>
                <c:ptCount val="6"/>
                <c:pt idx="0">
                  <c:v>0</c:v>
                </c:pt>
                <c:pt idx="1">
                  <c:v>4525</c:v>
                </c:pt>
                <c:pt idx="2">
                  <c:v>7811</c:v>
                </c:pt>
                <c:pt idx="3">
                  <c:v>3527</c:v>
                </c:pt>
                <c:pt idx="4">
                  <c:v>3740</c:v>
                </c:pt>
                <c:pt idx="5">
                  <c:v>3500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1F2-4537-9CB0-5125F95052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8849184"/>
        <c:axId val="388849576"/>
      </c:lineChart>
      <c:catAx>
        <c:axId val="38884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8849576"/>
        <c:crosses val="autoZero"/>
        <c:auto val="1"/>
        <c:lblAlgn val="ctr"/>
        <c:lblOffset val="100"/>
        <c:noMultiLvlLbl val="0"/>
      </c:catAx>
      <c:valAx>
        <c:axId val="388849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\ &quot;€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8849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773A03-CD0C-4274-8627-AC82BE8C926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A947090-3E84-4226-8463-F955304CAB8D}">
      <dgm:prSet custT="1"/>
      <dgm:spPr/>
      <dgm:t>
        <a:bodyPr/>
        <a:lstStyle/>
        <a:p>
          <a:r>
            <a:rPr lang="fr-FR" sz="1800" b="1" dirty="0">
              <a:latin typeface="+mn-lt"/>
            </a:rPr>
            <a:t>2019</a:t>
          </a:r>
          <a:r>
            <a:rPr lang="fr-FR" sz="1800" dirty="0">
              <a:latin typeface="+mn-lt"/>
            </a:rPr>
            <a:t> </a:t>
          </a:r>
        </a:p>
      </dgm:t>
    </dgm:pt>
    <dgm:pt modelId="{12032FD0-A64C-48F9-9226-2DE471282A82}" type="parTrans" cxnId="{2D36FB66-F426-4D8C-AFE3-713DDFF6A28E}">
      <dgm:prSet/>
      <dgm:spPr/>
      <dgm:t>
        <a:bodyPr/>
        <a:lstStyle/>
        <a:p>
          <a:endParaRPr lang="fr-FR"/>
        </a:p>
      </dgm:t>
    </dgm:pt>
    <dgm:pt modelId="{F2464DAC-4D50-4DB2-A0B9-181BD16A3077}" type="sibTrans" cxnId="{2D36FB66-F426-4D8C-AFE3-713DDFF6A28E}">
      <dgm:prSet/>
      <dgm:spPr/>
      <dgm:t>
        <a:bodyPr/>
        <a:lstStyle/>
        <a:p>
          <a:endParaRPr lang="fr-FR"/>
        </a:p>
      </dgm:t>
    </dgm:pt>
    <dgm:pt modelId="{627976EB-244F-4DFD-9146-5F4B209B3DB9}">
      <dgm:prSet custT="1"/>
      <dgm:spPr/>
      <dgm:t>
        <a:bodyPr/>
        <a:lstStyle/>
        <a:p>
          <a:r>
            <a:rPr lang="fr-FR" sz="1800" dirty="0">
              <a:latin typeface="+mn-lt"/>
            </a:rPr>
            <a:t>Agnès BORGIA</a:t>
          </a:r>
        </a:p>
      </dgm:t>
    </dgm:pt>
    <dgm:pt modelId="{1920D9B0-11F2-40BE-88D2-916BE590F2AB}" type="parTrans" cxnId="{288A5A49-ACE1-4E1B-97BF-024C1734A3C9}">
      <dgm:prSet/>
      <dgm:spPr/>
      <dgm:t>
        <a:bodyPr/>
        <a:lstStyle/>
        <a:p>
          <a:endParaRPr lang="fr-FR"/>
        </a:p>
      </dgm:t>
    </dgm:pt>
    <dgm:pt modelId="{1CE9BF90-5448-4268-936B-978DF2646C90}" type="sibTrans" cxnId="{288A5A49-ACE1-4E1B-97BF-024C1734A3C9}">
      <dgm:prSet/>
      <dgm:spPr/>
      <dgm:t>
        <a:bodyPr/>
        <a:lstStyle/>
        <a:p>
          <a:endParaRPr lang="fr-FR"/>
        </a:p>
      </dgm:t>
    </dgm:pt>
    <dgm:pt modelId="{6A3CB9A3-371E-4D61-8E46-F2A0C234FEF5}">
      <dgm:prSet custT="1"/>
      <dgm:spPr/>
      <dgm:t>
        <a:bodyPr/>
        <a:lstStyle/>
        <a:p>
          <a:r>
            <a:rPr lang="fr-FR" sz="1800" dirty="0">
              <a:latin typeface="+mn-lt"/>
            </a:rPr>
            <a:t>Philippe CORDEL </a:t>
          </a:r>
          <a:endParaRPr lang="fr-FR" sz="1800" b="1" dirty="0">
            <a:latin typeface="+mn-lt"/>
          </a:endParaRPr>
        </a:p>
      </dgm:t>
    </dgm:pt>
    <dgm:pt modelId="{4EA1B3F9-0A32-4F00-A0D0-419790919E0F}" type="parTrans" cxnId="{A2A27B72-E807-496E-9F4A-438F62F50953}">
      <dgm:prSet/>
      <dgm:spPr/>
      <dgm:t>
        <a:bodyPr/>
        <a:lstStyle/>
        <a:p>
          <a:endParaRPr lang="fr-FR"/>
        </a:p>
      </dgm:t>
    </dgm:pt>
    <dgm:pt modelId="{61472177-C4DC-4F8D-8678-C0A97AF2643A}" type="sibTrans" cxnId="{A2A27B72-E807-496E-9F4A-438F62F50953}">
      <dgm:prSet/>
      <dgm:spPr/>
      <dgm:t>
        <a:bodyPr/>
        <a:lstStyle/>
        <a:p>
          <a:endParaRPr lang="fr-FR"/>
        </a:p>
      </dgm:t>
    </dgm:pt>
    <dgm:pt modelId="{AC152D1C-DF92-4929-A96D-B17D5C47A326}">
      <dgm:prSet custT="1"/>
      <dgm:spPr/>
      <dgm:t>
        <a:bodyPr/>
        <a:lstStyle/>
        <a:p>
          <a:r>
            <a:rPr lang="fr-FR" sz="1800" dirty="0">
              <a:latin typeface="+mn-lt"/>
            </a:rPr>
            <a:t>Françoise MATRAT  </a:t>
          </a:r>
        </a:p>
      </dgm:t>
    </dgm:pt>
    <dgm:pt modelId="{D0C2931D-5171-4007-9EC0-104998DFA9C2}" type="parTrans" cxnId="{70378EFB-29A6-4208-90F4-A98BF877F678}">
      <dgm:prSet/>
      <dgm:spPr/>
      <dgm:t>
        <a:bodyPr/>
        <a:lstStyle/>
        <a:p>
          <a:endParaRPr lang="fr-FR"/>
        </a:p>
      </dgm:t>
    </dgm:pt>
    <dgm:pt modelId="{3D82B6FD-06D3-44AF-8F78-2B14ED1E643C}" type="sibTrans" cxnId="{70378EFB-29A6-4208-90F4-A98BF877F678}">
      <dgm:prSet/>
      <dgm:spPr/>
      <dgm:t>
        <a:bodyPr/>
        <a:lstStyle/>
        <a:p>
          <a:endParaRPr lang="fr-FR"/>
        </a:p>
      </dgm:t>
    </dgm:pt>
    <dgm:pt modelId="{93001A47-0DD8-42A2-938B-CA4E1B73F355}">
      <dgm:prSet custT="1"/>
      <dgm:spPr/>
      <dgm:t>
        <a:bodyPr/>
        <a:lstStyle/>
        <a:p>
          <a:r>
            <a:rPr lang="fr-FR" sz="1800" dirty="0">
              <a:latin typeface="+mn-lt"/>
            </a:rPr>
            <a:t>Brigitte BRU</a:t>
          </a:r>
          <a:endParaRPr lang="fr-FR" sz="1800" b="1" dirty="0">
            <a:latin typeface="+mn-lt"/>
          </a:endParaRPr>
        </a:p>
      </dgm:t>
    </dgm:pt>
    <dgm:pt modelId="{7B7B5877-04A7-4EF0-BEF9-7EFDA336AF2A}" type="parTrans" cxnId="{8695E672-FB45-496D-AB65-7B7E60324EA0}">
      <dgm:prSet/>
      <dgm:spPr/>
      <dgm:t>
        <a:bodyPr/>
        <a:lstStyle/>
        <a:p>
          <a:endParaRPr lang="fr-FR"/>
        </a:p>
      </dgm:t>
    </dgm:pt>
    <dgm:pt modelId="{A2CF868E-CD77-4F5C-AD46-B4283D964E48}" type="sibTrans" cxnId="{8695E672-FB45-496D-AB65-7B7E60324EA0}">
      <dgm:prSet/>
      <dgm:spPr/>
      <dgm:t>
        <a:bodyPr/>
        <a:lstStyle/>
        <a:p>
          <a:endParaRPr lang="fr-FR"/>
        </a:p>
      </dgm:t>
    </dgm:pt>
    <dgm:pt modelId="{D478F530-DDA4-42EC-BA44-88AC3B545EDD}">
      <dgm:prSet custT="1"/>
      <dgm:spPr/>
      <dgm:t>
        <a:bodyPr/>
        <a:lstStyle/>
        <a:p>
          <a:r>
            <a:rPr lang="fr-FR" sz="1800" dirty="0">
              <a:latin typeface="+mn-lt"/>
            </a:rPr>
            <a:t>Anne PERREVE </a:t>
          </a:r>
        </a:p>
      </dgm:t>
    </dgm:pt>
    <dgm:pt modelId="{61EC969A-F455-4542-83E1-10A87F31F4F3}" type="parTrans" cxnId="{E3C7E290-7FC8-427C-AA00-339FCE7953B0}">
      <dgm:prSet/>
      <dgm:spPr/>
      <dgm:t>
        <a:bodyPr/>
        <a:lstStyle/>
        <a:p>
          <a:endParaRPr lang="fr-FR"/>
        </a:p>
      </dgm:t>
    </dgm:pt>
    <dgm:pt modelId="{62543EE3-45A4-49C4-BCA4-5C1A395DE87C}" type="sibTrans" cxnId="{E3C7E290-7FC8-427C-AA00-339FCE7953B0}">
      <dgm:prSet/>
      <dgm:spPr/>
      <dgm:t>
        <a:bodyPr/>
        <a:lstStyle/>
        <a:p>
          <a:endParaRPr lang="fr-FR"/>
        </a:p>
      </dgm:t>
    </dgm:pt>
    <dgm:pt modelId="{7A8249AE-8722-436A-9C09-0347996A2164}">
      <dgm:prSet custT="1"/>
      <dgm:spPr/>
      <dgm:t>
        <a:bodyPr/>
        <a:lstStyle/>
        <a:p>
          <a:endParaRPr lang="fr-FR" sz="1800" dirty="0">
            <a:latin typeface="+mn-lt"/>
          </a:endParaRPr>
        </a:p>
      </dgm:t>
    </dgm:pt>
    <dgm:pt modelId="{864A08FB-D521-429C-9276-1193DEE50FE4}" type="parTrans" cxnId="{916FB761-018E-4383-B5AB-46A77B3E0F2D}">
      <dgm:prSet/>
      <dgm:spPr/>
      <dgm:t>
        <a:bodyPr/>
        <a:lstStyle/>
        <a:p>
          <a:endParaRPr lang="fr-FR"/>
        </a:p>
      </dgm:t>
    </dgm:pt>
    <dgm:pt modelId="{2B799C89-4D20-4DD7-8D56-826092C8A55B}" type="sibTrans" cxnId="{916FB761-018E-4383-B5AB-46A77B3E0F2D}">
      <dgm:prSet/>
      <dgm:spPr/>
      <dgm:t>
        <a:bodyPr/>
        <a:lstStyle/>
        <a:p>
          <a:endParaRPr lang="fr-FR"/>
        </a:p>
      </dgm:t>
    </dgm:pt>
    <dgm:pt modelId="{B2DEAF5B-ABE9-42AD-A4AC-AF3D2C0948C9}">
      <dgm:prSet custT="1"/>
      <dgm:spPr/>
      <dgm:t>
        <a:bodyPr/>
        <a:lstStyle/>
        <a:p>
          <a:endParaRPr lang="fr-FR" sz="1800" dirty="0">
            <a:latin typeface="+mn-lt"/>
          </a:endParaRPr>
        </a:p>
      </dgm:t>
    </dgm:pt>
    <dgm:pt modelId="{50C5CAC0-7807-4251-807F-75B4350F2A97}" type="parTrans" cxnId="{10B0008D-E617-4120-B418-D0B0E6227507}">
      <dgm:prSet/>
      <dgm:spPr/>
      <dgm:t>
        <a:bodyPr/>
        <a:lstStyle/>
        <a:p>
          <a:endParaRPr lang="fr-FR"/>
        </a:p>
      </dgm:t>
    </dgm:pt>
    <dgm:pt modelId="{C8C05E91-A830-4393-AEB8-40B3B862F5FB}" type="sibTrans" cxnId="{10B0008D-E617-4120-B418-D0B0E6227507}">
      <dgm:prSet/>
      <dgm:spPr/>
      <dgm:t>
        <a:bodyPr/>
        <a:lstStyle/>
        <a:p>
          <a:endParaRPr lang="fr-FR"/>
        </a:p>
      </dgm:t>
    </dgm:pt>
    <dgm:pt modelId="{A01228E1-3AB0-4A8E-89C3-632B2657717F}">
      <dgm:prSet custT="1"/>
      <dgm:spPr/>
      <dgm:t>
        <a:bodyPr/>
        <a:lstStyle/>
        <a:p>
          <a:endParaRPr lang="fr-FR" sz="1800" dirty="0">
            <a:latin typeface="+mn-lt"/>
          </a:endParaRPr>
        </a:p>
      </dgm:t>
    </dgm:pt>
    <dgm:pt modelId="{627576B6-8ABD-44E5-B33C-ECE2E199BB4D}" type="parTrans" cxnId="{03FE4D1A-BD59-4363-A630-390B87A0A58D}">
      <dgm:prSet/>
      <dgm:spPr/>
      <dgm:t>
        <a:bodyPr/>
        <a:lstStyle/>
        <a:p>
          <a:endParaRPr lang="fr-FR"/>
        </a:p>
      </dgm:t>
    </dgm:pt>
    <dgm:pt modelId="{5BABC188-7E8A-4A69-9F4F-7B8F80795B9C}" type="sibTrans" cxnId="{03FE4D1A-BD59-4363-A630-390B87A0A58D}">
      <dgm:prSet/>
      <dgm:spPr/>
      <dgm:t>
        <a:bodyPr/>
        <a:lstStyle/>
        <a:p>
          <a:endParaRPr lang="fr-FR"/>
        </a:p>
      </dgm:t>
    </dgm:pt>
    <dgm:pt modelId="{E6E32E9F-BD37-4C6B-81C5-41A9F2F57D7F}">
      <dgm:prSet phldrT="[Texte]" custT="1"/>
      <dgm:spPr/>
      <dgm:t>
        <a:bodyPr/>
        <a:lstStyle/>
        <a:p>
          <a:r>
            <a:rPr lang="fr-FR" sz="18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2020</a:t>
          </a:r>
        </a:p>
      </dgm:t>
    </dgm:pt>
    <dgm:pt modelId="{5BC56758-C0A6-48D7-B319-F8D3A3BFCA94}" type="parTrans" cxnId="{13CB7C4A-8A7D-476F-A2DC-AD2F3634486D}">
      <dgm:prSet/>
      <dgm:spPr/>
      <dgm:t>
        <a:bodyPr/>
        <a:lstStyle/>
        <a:p>
          <a:endParaRPr lang="fr-FR"/>
        </a:p>
      </dgm:t>
    </dgm:pt>
    <dgm:pt modelId="{5769939D-217F-43EE-9B52-133E65EDA5F7}" type="sibTrans" cxnId="{13CB7C4A-8A7D-476F-A2DC-AD2F3634486D}">
      <dgm:prSet/>
      <dgm:spPr/>
      <dgm:t>
        <a:bodyPr/>
        <a:lstStyle/>
        <a:p>
          <a:endParaRPr lang="fr-FR"/>
        </a:p>
      </dgm:t>
    </dgm:pt>
    <dgm:pt modelId="{2A5AF3CC-357E-4EB6-8896-1B8BE00EAED5}">
      <dgm:prSet custT="1"/>
      <dgm:spPr/>
      <dgm:t>
        <a:bodyPr/>
        <a:lstStyle/>
        <a:p>
          <a:r>
            <a:rPr lang="fr-FR" sz="1800" b="0" dirty="0">
              <a:latin typeface="+mn-lt"/>
            </a:rPr>
            <a:t>Laetitia LARUE </a:t>
          </a:r>
          <a:endParaRPr lang="fr-FR" sz="1800" b="1" dirty="0">
            <a:latin typeface="+mn-lt"/>
          </a:endParaRPr>
        </a:p>
      </dgm:t>
    </dgm:pt>
    <dgm:pt modelId="{553E5530-7DE8-4333-8473-A44B5FE965DF}" type="parTrans" cxnId="{8B9EB895-1E9B-44FB-898F-9A05753A2F97}">
      <dgm:prSet/>
      <dgm:spPr/>
      <dgm:t>
        <a:bodyPr/>
        <a:lstStyle/>
        <a:p>
          <a:endParaRPr lang="fr-FR"/>
        </a:p>
      </dgm:t>
    </dgm:pt>
    <dgm:pt modelId="{4E3F5933-0314-4C00-A677-A76C6014F06F}" type="sibTrans" cxnId="{8B9EB895-1E9B-44FB-898F-9A05753A2F97}">
      <dgm:prSet/>
      <dgm:spPr/>
      <dgm:t>
        <a:bodyPr/>
        <a:lstStyle/>
        <a:p>
          <a:endParaRPr lang="fr-FR"/>
        </a:p>
      </dgm:t>
    </dgm:pt>
    <dgm:pt modelId="{2047B9CF-578D-4188-9E63-AE71616A5BEC}">
      <dgm:prSet custT="1"/>
      <dgm:spPr/>
      <dgm:t>
        <a:bodyPr/>
        <a:lstStyle/>
        <a:p>
          <a:endParaRPr lang="fr-FR" sz="1800" dirty="0">
            <a:latin typeface="+mn-lt"/>
          </a:endParaRPr>
        </a:p>
      </dgm:t>
    </dgm:pt>
    <dgm:pt modelId="{C7A0C445-2A25-4F75-BEAC-B3A0D650B30D}" type="parTrans" cxnId="{DC0755DD-611C-4921-BBB3-04B518455EDE}">
      <dgm:prSet/>
      <dgm:spPr/>
      <dgm:t>
        <a:bodyPr/>
        <a:lstStyle/>
        <a:p>
          <a:endParaRPr lang="fr-FR"/>
        </a:p>
      </dgm:t>
    </dgm:pt>
    <dgm:pt modelId="{11385A8B-8005-4C3F-9BCA-85090E54B9D2}" type="sibTrans" cxnId="{DC0755DD-611C-4921-BBB3-04B518455EDE}">
      <dgm:prSet/>
      <dgm:spPr/>
      <dgm:t>
        <a:bodyPr/>
        <a:lstStyle/>
        <a:p>
          <a:endParaRPr lang="fr-FR"/>
        </a:p>
      </dgm:t>
    </dgm:pt>
    <dgm:pt modelId="{88D4D1AF-BF95-4FBC-A73C-F1ACABAC8AF5}">
      <dgm:prSet custT="1"/>
      <dgm:spPr/>
      <dgm:t>
        <a:bodyPr/>
        <a:lstStyle/>
        <a:p>
          <a:r>
            <a:rPr lang="fr-FR" sz="1800" dirty="0">
              <a:latin typeface="+mn-lt"/>
            </a:rPr>
            <a:t>Vacant</a:t>
          </a:r>
        </a:p>
      </dgm:t>
    </dgm:pt>
    <dgm:pt modelId="{A26D2976-A21E-4F60-9505-4AECDB0F2D4F}" type="parTrans" cxnId="{D37646D9-B5A7-4CB5-9C8F-A238D8DAFEBF}">
      <dgm:prSet/>
      <dgm:spPr/>
      <dgm:t>
        <a:bodyPr/>
        <a:lstStyle/>
        <a:p>
          <a:endParaRPr lang="fr-FR"/>
        </a:p>
      </dgm:t>
    </dgm:pt>
    <dgm:pt modelId="{A3C4D9D1-68BC-44DA-9F4F-6EB825CC7A94}" type="sibTrans" cxnId="{D37646D9-B5A7-4CB5-9C8F-A238D8DAFEBF}">
      <dgm:prSet/>
      <dgm:spPr/>
      <dgm:t>
        <a:bodyPr/>
        <a:lstStyle/>
        <a:p>
          <a:endParaRPr lang="fr-FR"/>
        </a:p>
      </dgm:t>
    </dgm:pt>
    <dgm:pt modelId="{4EBFD24B-A821-403F-BD36-5BE4F09B8360}">
      <dgm:prSet custT="1"/>
      <dgm:spPr/>
      <dgm:t>
        <a:bodyPr/>
        <a:lstStyle/>
        <a:p>
          <a:endParaRPr lang="fr-FR" sz="1800" dirty="0">
            <a:latin typeface="+mn-lt"/>
          </a:endParaRPr>
        </a:p>
      </dgm:t>
    </dgm:pt>
    <dgm:pt modelId="{AB87CE5B-D4FD-4E6F-9722-DEB1ACBA6099}" type="parTrans" cxnId="{6CA0A926-F26C-4F58-A8B6-5253BF0F80FB}">
      <dgm:prSet/>
      <dgm:spPr/>
      <dgm:t>
        <a:bodyPr/>
        <a:lstStyle/>
        <a:p>
          <a:endParaRPr lang="fr-FR"/>
        </a:p>
      </dgm:t>
    </dgm:pt>
    <dgm:pt modelId="{48E3944E-603A-4E52-AAD3-5477B51AFB5F}" type="sibTrans" cxnId="{6CA0A926-F26C-4F58-A8B6-5253BF0F80FB}">
      <dgm:prSet/>
      <dgm:spPr/>
      <dgm:t>
        <a:bodyPr/>
        <a:lstStyle/>
        <a:p>
          <a:endParaRPr lang="fr-FR"/>
        </a:p>
      </dgm:t>
    </dgm:pt>
    <dgm:pt modelId="{6BF235C5-E772-4518-97F7-2B02BDDF7432}">
      <dgm:prSet custT="1"/>
      <dgm:spPr/>
      <dgm:t>
        <a:bodyPr/>
        <a:lstStyle/>
        <a:p>
          <a:r>
            <a:rPr lang="fr-FR" sz="1800" dirty="0">
              <a:latin typeface="+mn-lt"/>
            </a:rPr>
            <a:t>Bernard TALOUD </a:t>
          </a:r>
        </a:p>
      </dgm:t>
    </dgm:pt>
    <dgm:pt modelId="{583ABC50-A090-480F-A455-D63B1479EF7B}" type="parTrans" cxnId="{E5C68A27-934A-40BD-AFEB-4FC75F4836DC}">
      <dgm:prSet/>
      <dgm:spPr/>
      <dgm:t>
        <a:bodyPr/>
        <a:lstStyle/>
        <a:p>
          <a:endParaRPr lang="fr-FR"/>
        </a:p>
      </dgm:t>
    </dgm:pt>
    <dgm:pt modelId="{3E3E24D6-677C-43D5-B681-448F8E1461AB}" type="sibTrans" cxnId="{E5C68A27-934A-40BD-AFEB-4FC75F4836DC}">
      <dgm:prSet/>
      <dgm:spPr/>
      <dgm:t>
        <a:bodyPr/>
        <a:lstStyle/>
        <a:p>
          <a:endParaRPr lang="fr-FR"/>
        </a:p>
      </dgm:t>
    </dgm:pt>
    <dgm:pt modelId="{9DE9AE2D-2EC9-4333-8B7C-A26BC854D64C}">
      <dgm:prSet custT="1"/>
      <dgm:spPr/>
      <dgm:t>
        <a:bodyPr/>
        <a:lstStyle/>
        <a:p>
          <a:endParaRPr lang="fr-FR" sz="1800" dirty="0">
            <a:latin typeface="+mn-lt"/>
          </a:endParaRPr>
        </a:p>
      </dgm:t>
    </dgm:pt>
    <dgm:pt modelId="{7B4CAEB2-3B8F-4BFF-88A8-CC13066D03ED}" type="parTrans" cxnId="{83D7B871-D53B-449D-81EC-D44CB4A210D1}">
      <dgm:prSet/>
      <dgm:spPr/>
      <dgm:t>
        <a:bodyPr/>
        <a:lstStyle/>
        <a:p>
          <a:endParaRPr lang="fr-FR"/>
        </a:p>
      </dgm:t>
    </dgm:pt>
    <dgm:pt modelId="{9A8344BB-8C70-4B7A-8AA2-8019B04BBCF5}" type="sibTrans" cxnId="{83D7B871-D53B-449D-81EC-D44CB4A210D1}">
      <dgm:prSet/>
      <dgm:spPr/>
      <dgm:t>
        <a:bodyPr/>
        <a:lstStyle/>
        <a:p>
          <a:endParaRPr lang="fr-FR"/>
        </a:p>
      </dgm:t>
    </dgm:pt>
    <dgm:pt modelId="{98842717-10D7-4BE2-8688-3435D6A386E0}">
      <dgm:prSet custT="1"/>
      <dgm:spPr/>
      <dgm:t>
        <a:bodyPr/>
        <a:lstStyle/>
        <a:p>
          <a:r>
            <a:rPr lang="fr-FR" altLang="fr-FR" sz="1800" dirty="0">
              <a:latin typeface="+mn-lt"/>
            </a:rPr>
            <a:t>Olivier GIRAUD </a:t>
          </a:r>
        </a:p>
      </dgm:t>
    </dgm:pt>
    <dgm:pt modelId="{85E7B0D8-6BBE-43FA-AC96-1B649B231DEE}" type="parTrans" cxnId="{58D3E683-BD8E-4228-8441-D2908CD1786E}">
      <dgm:prSet/>
      <dgm:spPr/>
      <dgm:t>
        <a:bodyPr/>
        <a:lstStyle/>
        <a:p>
          <a:endParaRPr lang="fr-FR"/>
        </a:p>
      </dgm:t>
    </dgm:pt>
    <dgm:pt modelId="{415C9634-22E5-40B3-B6F0-D6C03AEA1AF4}" type="sibTrans" cxnId="{58D3E683-BD8E-4228-8441-D2908CD1786E}">
      <dgm:prSet/>
      <dgm:spPr/>
      <dgm:t>
        <a:bodyPr/>
        <a:lstStyle/>
        <a:p>
          <a:endParaRPr lang="fr-FR"/>
        </a:p>
      </dgm:t>
    </dgm:pt>
    <dgm:pt modelId="{D2E44E8E-CB02-455F-9A2E-171619FAC9DD}">
      <dgm:prSet custT="1"/>
      <dgm:spPr/>
      <dgm:t>
        <a:bodyPr/>
        <a:lstStyle/>
        <a:p>
          <a:endParaRPr lang="fr-FR" sz="1800" dirty="0">
            <a:latin typeface="+mn-lt"/>
          </a:endParaRPr>
        </a:p>
      </dgm:t>
    </dgm:pt>
    <dgm:pt modelId="{D94AE7BD-720B-47C4-BEDB-D4E37ADDCE54}" type="parTrans" cxnId="{3A4D9A9E-B069-479F-9957-007DABBDCAE6}">
      <dgm:prSet/>
      <dgm:spPr/>
      <dgm:t>
        <a:bodyPr/>
        <a:lstStyle/>
        <a:p>
          <a:endParaRPr lang="fr-FR"/>
        </a:p>
      </dgm:t>
    </dgm:pt>
    <dgm:pt modelId="{494ED3DC-0945-4840-BCC8-E2E42518B66D}" type="sibTrans" cxnId="{3A4D9A9E-B069-479F-9957-007DABBDCAE6}">
      <dgm:prSet/>
      <dgm:spPr/>
      <dgm:t>
        <a:bodyPr/>
        <a:lstStyle/>
        <a:p>
          <a:endParaRPr lang="fr-FR"/>
        </a:p>
      </dgm:t>
    </dgm:pt>
    <dgm:pt modelId="{6EB9CC45-7D33-4E84-AF93-C52205D461E6}">
      <dgm:prSet custT="1"/>
      <dgm:spPr/>
      <dgm:t>
        <a:bodyPr/>
        <a:lstStyle/>
        <a:p>
          <a:r>
            <a:rPr lang="fr-FR" sz="1800" b="0" dirty="0">
              <a:latin typeface="+mn-lt"/>
            </a:rPr>
            <a:t>Edwige COULANGE</a:t>
          </a:r>
        </a:p>
      </dgm:t>
    </dgm:pt>
    <dgm:pt modelId="{D4276AB2-9E4A-485B-BFE5-411164FE5B57}" type="parTrans" cxnId="{6B582670-2B75-47FE-AB20-55413F331A9C}">
      <dgm:prSet/>
      <dgm:spPr/>
      <dgm:t>
        <a:bodyPr/>
        <a:lstStyle/>
        <a:p>
          <a:endParaRPr lang="fr-FR"/>
        </a:p>
      </dgm:t>
    </dgm:pt>
    <dgm:pt modelId="{0025B1C6-1409-430F-A19E-7FD7BE0D8F69}" type="sibTrans" cxnId="{6B582670-2B75-47FE-AB20-55413F331A9C}">
      <dgm:prSet/>
      <dgm:spPr/>
      <dgm:t>
        <a:bodyPr/>
        <a:lstStyle/>
        <a:p>
          <a:endParaRPr lang="fr-FR"/>
        </a:p>
      </dgm:t>
    </dgm:pt>
    <dgm:pt modelId="{D8F9A910-06C3-4EAE-9504-44D27838EADE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sz="18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2021</a:t>
          </a:r>
        </a:p>
      </dgm:t>
    </dgm:pt>
    <dgm:pt modelId="{A70EA1C7-0638-4D9A-8A04-A571E51CE655}" type="parTrans" cxnId="{296369C8-B809-4E7A-A9E6-16DE8630CE09}">
      <dgm:prSet/>
      <dgm:spPr/>
      <dgm:t>
        <a:bodyPr/>
        <a:lstStyle/>
        <a:p>
          <a:endParaRPr lang="fr-FR"/>
        </a:p>
      </dgm:t>
    </dgm:pt>
    <dgm:pt modelId="{3796F5D1-F2A8-413C-965F-0E642A94DEF2}" type="sibTrans" cxnId="{296369C8-B809-4E7A-A9E6-16DE8630CE09}">
      <dgm:prSet/>
      <dgm:spPr/>
      <dgm:t>
        <a:bodyPr/>
        <a:lstStyle/>
        <a:p>
          <a:endParaRPr lang="fr-FR"/>
        </a:p>
      </dgm:t>
    </dgm:pt>
    <dgm:pt modelId="{61971BBC-9B0D-4C44-AE3F-96A1229B8BD2}">
      <dgm:prSet custT="1"/>
      <dgm:spPr/>
      <dgm:t>
        <a:bodyPr/>
        <a:lstStyle/>
        <a:p>
          <a:endParaRPr lang="fr-FR" sz="1800" b="0" dirty="0">
            <a:latin typeface="+mn-lt"/>
          </a:endParaRPr>
        </a:p>
      </dgm:t>
    </dgm:pt>
    <dgm:pt modelId="{638E826E-ACF7-49CB-B5FA-D695EDC9C090}" type="parTrans" cxnId="{2A44AB8C-7CF8-451E-A4B7-9E4CA4295B41}">
      <dgm:prSet/>
      <dgm:spPr/>
      <dgm:t>
        <a:bodyPr/>
        <a:lstStyle/>
        <a:p>
          <a:endParaRPr lang="fr-FR"/>
        </a:p>
      </dgm:t>
    </dgm:pt>
    <dgm:pt modelId="{E3EA6AE9-FDA2-4D65-AD49-7C4EB24FC5EE}" type="sibTrans" cxnId="{2A44AB8C-7CF8-451E-A4B7-9E4CA4295B41}">
      <dgm:prSet/>
      <dgm:spPr/>
      <dgm:t>
        <a:bodyPr/>
        <a:lstStyle/>
        <a:p>
          <a:endParaRPr lang="fr-FR"/>
        </a:p>
      </dgm:t>
    </dgm:pt>
    <dgm:pt modelId="{4F56021E-D72A-4C7D-BF64-B3E7DDA4338D}">
      <dgm:prSet custT="1"/>
      <dgm:spPr>
        <a:solidFill>
          <a:schemeClr val="accent1">
            <a:alpha val="90000"/>
          </a:schemeClr>
        </a:solidFill>
      </dgm:spPr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fr-FR" sz="1800" kern="1200" dirty="0">
              <a:solidFill>
                <a:schemeClr val="bg1"/>
              </a:solidFill>
              <a:latin typeface="+mn-lt"/>
            </a:rPr>
            <a:t>Sébastien POMMARET  </a:t>
          </a:r>
          <a:endParaRPr lang="fr-FR" sz="1800" b="0" kern="1200" dirty="0">
            <a:solidFill>
              <a:schemeClr val="bg1"/>
            </a:solidFill>
            <a:latin typeface="+mn-lt"/>
          </a:endParaRPr>
        </a:p>
      </dgm:t>
    </dgm:pt>
    <dgm:pt modelId="{11AB546B-228E-46B0-9CCA-EC7C62D4B58A}" type="parTrans" cxnId="{903A632F-D782-421F-B356-F1CB1F4322A9}">
      <dgm:prSet/>
      <dgm:spPr/>
      <dgm:t>
        <a:bodyPr/>
        <a:lstStyle/>
        <a:p>
          <a:endParaRPr lang="fr-FR"/>
        </a:p>
      </dgm:t>
    </dgm:pt>
    <dgm:pt modelId="{36DE6819-3F6B-4AD1-893F-27D85E4A1E44}" type="sibTrans" cxnId="{903A632F-D782-421F-B356-F1CB1F4322A9}">
      <dgm:prSet/>
      <dgm:spPr/>
      <dgm:t>
        <a:bodyPr/>
        <a:lstStyle/>
        <a:p>
          <a:endParaRPr lang="fr-FR"/>
        </a:p>
      </dgm:t>
    </dgm:pt>
    <dgm:pt modelId="{3A362479-10DB-4A57-A7A1-F77B28B2CDEF}">
      <dgm:prSet custT="1"/>
      <dgm:spPr>
        <a:solidFill>
          <a:schemeClr val="accent1">
            <a:alpha val="90000"/>
          </a:schemeClr>
        </a:solidFill>
      </dgm:spPr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fr-FR" sz="1800" b="0" kern="1200" dirty="0">
              <a:solidFill>
                <a:schemeClr val="bg1"/>
              </a:solidFill>
              <a:latin typeface="+mn-lt"/>
            </a:rPr>
            <a:t>Isabelle VIALLON </a:t>
          </a:r>
        </a:p>
      </dgm:t>
    </dgm:pt>
    <dgm:pt modelId="{38AC5E36-BD06-41E4-9406-20AC197FF71C}" type="parTrans" cxnId="{609A6C60-1F08-4F97-A084-A7D84301748F}">
      <dgm:prSet/>
      <dgm:spPr/>
      <dgm:t>
        <a:bodyPr/>
        <a:lstStyle/>
        <a:p>
          <a:endParaRPr lang="fr-FR"/>
        </a:p>
      </dgm:t>
    </dgm:pt>
    <dgm:pt modelId="{6203BCC8-1ADC-41FA-9685-A3FE6FF284A4}" type="sibTrans" cxnId="{609A6C60-1F08-4F97-A084-A7D84301748F}">
      <dgm:prSet/>
      <dgm:spPr/>
      <dgm:t>
        <a:bodyPr/>
        <a:lstStyle/>
        <a:p>
          <a:endParaRPr lang="fr-FR"/>
        </a:p>
      </dgm:t>
    </dgm:pt>
    <dgm:pt modelId="{E71B8770-F298-4CE6-899F-2D9AB0F7F6A5}">
      <dgm:prSet custT="1"/>
      <dgm:spPr>
        <a:solidFill>
          <a:schemeClr val="accent1">
            <a:alpha val="90000"/>
          </a:schemeClr>
        </a:solidFill>
      </dgm:spPr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fr-FR" sz="1800" b="0" kern="1200" dirty="0">
            <a:solidFill>
              <a:schemeClr val="bg1"/>
            </a:solidFill>
            <a:latin typeface="+mn-lt"/>
          </a:endParaRPr>
        </a:p>
      </dgm:t>
    </dgm:pt>
    <dgm:pt modelId="{B63AD180-9B03-495C-9B7D-EEA46411AFF0}" type="parTrans" cxnId="{9204AFF8-A2EC-4955-A97B-A115CD592CB4}">
      <dgm:prSet/>
      <dgm:spPr/>
      <dgm:t>
        <a:bodyPr/>
        <a:lstStyle/>
        <a:p>
          <a:endParaRPr lang="fr-FR"/>
        </a:p>
      </dgm:t>
    </dgm:pt>
    <dgm:pt modelId="{A75B33B6-3C8E-4D61-9C13-941EC6DD68D6}" type="sibTrans" cxnId="{9204AFF8-A2EC-4955-A97B-A115CD592CB4}">
      <dgm:prSet/>
      <dgm:spPr/>
      <dgm:t>
        <a:bodyPr/>
        <a:lstStyle/>
        <a:p>
          <a:endParaRPr lang="fr-FR"/>
        </a:p>
      </dgm:t>
    </dgm:pt>
    <dgm:pt modelId="{40185ADC-4064-45ED-B3B3-3F81BFD600BB}">
      <dgm:prSet custT="1"/>
      <dgm:spPr>
        <a:solidFill>
          <a:schemeClr val="accent1">
            <a:alpha val="90000"/>
          </a:schemeClr>
        </a:solidFill>
      </dgm:spPr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fr-FR" sz="1800" b="0" kern="1200" dirty="0">
              <a:solidFill>
                <a:schemeClr val="bg1"/>
              </a:solidFill>
              <a:latin typeface="+mn-lt"/>
            </a:rPr>
            <a:t>Martine CATTRAT</a:t>
          </a:r>
        </a:p>
      </dgm:t>
    </dgm:pt>
    <dgm:pt modelId="{879FB0F9-7E2B-4FA1-B462-D0C8BE80EA8C}" type="parTrans" cxnId="{CE48C1F1-C6B0-449A-9896-914CC64F958C}">
      <dgm:prSet/>
      <dgm:spPr/>
      <dgm:t>
        <a:bodyPr/>
        <a:lstStyle/>
        <a:p>
          <a:endParaRPr lang="fr-FR"/>
        </a:p>
      </dgm:t>
    </dgm:pt>
    <dgm:pt modelId="{D9AF41E2-1EA9-428D-B819-C589227DBE40}" type="sibTrans" cxnId="{CE48C1F1-C6B0-449A-9896-914CC64F958C}">
      <dgm:prSet/>
      <dgm:spPr/>
      <dgm:t>
        <a:bodyPr/>
        <a:lstStyle/>
        <a:p>
          <a:endParaRPr lang="fr-FR"/>
        </a:p>
      </dgm:t>
    </dgm:pt>
    <dgm:pt modelId="{969AB00E-7571-472E-B94D-B933732B959E}">
      <dgm:prSet custT="1"/>
      <dgm:spPr>
        <a:solidFill>
          <a:schemeClr val="accent1">
            <a:alpha val="90000"/>
          </a:schemeClr>
        </a:solidFill>
      </dgm:spPr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fr-FR" sz="1800" b="0" kern="1200" dirty="0">
            <a:solidFill>
              <a:schemeClr val="bg1"/>
            </a:solidFill>
            <a:latin typeface="+mn-lt"/>
          </a:endParaRPr>
        </a:p>
      </dgm:t>
    </dgm:pt>
    <dgm:pt modelId="{3F23C05B-1E36-4AA4-84D4-A9D080A3E96C}" type="parTrans" cxnId="{7A275E7E-454D-4887-9F21-8F31D3BDD495}">
      <dgm:prSet/>
      <dgm:spPr/>
      <dgm:t>
        <a:bodyPr/>
        <a:lstStyle/>
        <a:p>
          <a:endParaRPr lang="fr-FR"/>
        </a:p>
      </dgm:t>
    </dgm:pt>
    <dgm:pt modelId="{CF4186C2-9E65-4E06-9425-285A24DA02A5}" type="sibTrans" cxnId="{7A275E7E-454D-4887-9F21-8F31D3BDD495}">
      <dgm:prSet/>
      <dgm:spPr/>
      <dgm:t>
        <a:bodyPr/>
        <a:lstStyle/>
        <a:p>
          <a:endParaRPr lang="fr-FR"/>
        </a:p>
      </dgm:t>
    </dgm:pt>
    <dgm:pt modelId="{6006AFA6-8430-42D9-9926-B118277147D1}">
      <dgm:prSet custT="1"/>
      <dgm:spPr>
        <a:solidFill>
          <a:schemeClr val="accent1">
            <a:alpha val="90000"/>
          </a:schemeClr>
        </a:solidFill>
      </dgm:spPr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fr-FR" sz="1800" b="0" kern="1200" dirty="0">
              <a:solidFill>
                <a:schemeClr val="bg1"/>
              </a:solidFill>
              <a:latin typeface="+mn-lt"/>
            </a:rPr>
            <a:t>Annie FRIBAULT</a:t>
          </a:r>
        </a:p>
      </dgm:t>
    </dgm:pt>
    <dgm:pt modelId="{61A97191-7017-4C4D-8A8B-5288751CCE92}" type="parTrans" cxnId="{3B634740-6F99-42C0-A05A-D201F71E47FB}">
      <dgm:prSet/>
      <dgm:spPr/>
      <dgm:t>
        <a:bodyPr/>
        <a:lstStyle/>
        <a:p>
          <a:endParaRPr lang="fr-FR"/>
        </a:p>
      </dgm:t>
    </dgm:pt>
    <dgm:pt modelId="{39AD6AEC-87AC-4C34-AE17-1D7AC3721C90}" type="sibTrans" cxnId="{3B634740-6F99-42C0-A05A-D201F71E47FB}">
      <dgm:prSet/>
      <dgm:spPr/>
      <dgm:t>
        <a:bodyPr/>
        <a:lstStyle/>
        <a:p>
          <a:endParaRPr lang="fr-FR"/>
        </a:p>
      </dgm:t>
    </dgm:pt>
    <dgm:pt modelId="{6127016B-B447-453C-851D-3221E1A4FBC0}">
      <dgm:prSet custT="1"/>
      <dgm:spPr>
        <a:solidFill>
          <a:schemeClr val="accent1">
            <a:alpha val="90000"/>
          </a:schemeClr>
        </a:solidFill>
      </dgm:spPr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fr-FR" sz="1800" b="0" kern="1200" dirty="0">
            <a:solidFill>
              <a:schemeClr val="bg1"/>
            </a:solidFill>
            <a:latin typeface="+mn-lt"/>
          </a:endParaRPr>
        </a:p>
      </dgm:t>
    </dgm:pt>
    <dgm:pt modelId="{2C619222-EDAA-432B-AD4D-489C33A2472B}" type="parTrans" cxnId="{975AF261-997A-4A8A-A937-ED04FD3A7132}">
      <dgm:prSet/>
      <dgm:spPr/>
      <dgm:t>
        <a:bodyPr/>
        <a:lstStyle/>
        <a:p>
          <a:endParaRPr lang="fr-FR"/>
        </a:p>
      </dgm:t>
    </dgm:pt>
    <dgm:pt modelId="{0495B7BE-B646-4BB7-B5C4-2F277DE7FB12}" type="sibTrans" cxnId="{975AF261-997A-4A8A-A937-ED04FD3A7132}">
      <dgm:prSet/>
      <dgm:spPr/>
      <dgm:t>
        <a:bodyPr/>
        <a:lstStyle/>
        <a:p>
          <a:endParaRPr lang="fr-FR"/>
        </a:p>
      </dgm:t>
    </dgm:pt>
    <dgm:pt modelId="{B716F980-C306-436E-AEFA-B0F5ADBB2C17}">
      <dgm:prSet custT="1"/>
      <dgm:spPr>
        <a:solidFill>
          <a:schemeClr val="accent1">
            <a:alpha val="90000"/>
          </a:schemeClr>
        </a:solidFill>
      </dgm:spPr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fr-FR" sz="1800" b="0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Alain JAMET</a:t>
          </a:r>
          <a:endParaRPr lang="fr-FR" sz="1800" b="0" kern="1200" dirty="0">
            <a:solidFill>
              <a:schemeClr val="bg1"/>
            </a:solidFill>
            <a:latin typeface="+mn-lt"/>
          </a:endParaRPr>
        </a:p>
      </dgm:t>
    </dgm:pt>
    <dgm:pt modelId="{2C257977-F0E9-47E2-BFCA-104AF6730160}" type="parTrans" cxnId="{149C8FB0-4F44-4A05-968F-CEF413CB21D3}">
      <dgm:prSet/>
      <dgm:spPr/>
      <dgm:t>
        <a:bodyPr/>
        <a:lstStyle/>
        <a:p>
          <a:endParaRPr lang="fr-FR"/>
        </a:p>
      </dgm:t>
    </dgm:pt>
    <dgm:pt modelId="{0CAD2BD6-D77D-45E7-8876-662BB1C4F247}" type="sibTrans" cxnId="{149C8FB0-4F44-4A05-968F-CEF413CB21D3}">
      <dgm:prSet/>
      <dgm:spPr/>
      <dgm:t>
        <a:bodyPr/>
        <a:lstStyle/>
        <a:p>
          <a:endParaRPr lang="fr-FR"/>
        </a:p>
      </dgm:t>
    </dgm:pt>
    <dgm:pt modelId="{948FF73D-4C76-4442-B0B3-30C5B8712AE5}">
      <dgm:prSet custT="1"/>
      <dgm:spPr>
        <a:solidFill>
          <a:schemeClr val="accent1">
            <a:alpha val="90000"/>
          </a:schemeClr>
        </a:solidFill>
      </dgm:spPr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fr-FR" sz="1800" b="0" kern="1200" dirty="0">
            <a:solidFill>
              <a:schemeClr val="bg1"/>
            </a:solidFill>
            <a:latin typeface="+mn-lt"/>
          </a:endParaRPr>
        </a:p>
      </dgm:t>
    </dgm:pt>
    <dgm:pt modelId="{B0E9B2B4-A80D-4498-9FC0-50400D37902A}" type="parTrans" cxnId="{B22F5C20-4FF6-486C-B1D6-5E337F8948A0}">
      <dgm:prSet/>
      <dgm:spPr/>
      <dgm:t>
        <a:bodyPr/>
        <a:lstStyle/>
        <a:p>
          <a:endParaRPr lang="fr-FR"/>
        </a:p>
      </dgm:t>
    </dgm:pt>
    <dgm:pt modelId="{DE0B1718-8862-4379-A172-1DAE2CA0B5C6}" type="sibTrans" cxnId="{B22F5C20-4FF6-486C-B1D6-5E337F8948A0}">
      <dgm:prSet/>
      <dgm:spPr/>
      <dgm:t>
        <a:bodyPr/>
        <a:lstStyle/>
        <a:p>
          <a:endParaRPr lang="fr-FR"/>
        </a:p>
      </dgm:t>
    </dgm:pt>
    <dgm:pt modelId="{E5C86673-652F-4405-B9B6-D119E1832AE6}">
      <dgm:prSet custT="1"/>
      <dgm:spPr/>
      <dgm:t>
        <a:bodyPr/>
        <a:lstStyle/>
        <a:p>
          <a:endParaRPr lang="fr-FR" sz="1800" b="1" dirty="0">
            <a:latin typeface="+mn-lt"/>
          </a:endParaRPr>
        </a:p>
      </dgm:t>
    </dgm:pt>
    <dgm:pt modelId="{243F69BE-8A96-4B07-AA91-7ECFDEC1B2DE}" type="parTrans" cxnId="{E77E73DA-403E-464E-A9AE-EF8984EB34BC}">
      <dgm:prSet/>
      <dgm:spPr/>
      <dgm:t>
        <a:bodyPr/>
        <a:lstStyle/>
        <a:p>
          <a:endParaRPr lang="fr-FR"/>
        </a:p>
      </dgm:t>
    </dgm:pt>
    <dgm:pt modelId="{93A414F8-F8C0-4D63-9872-70F9ACF8DC14}" type="sibTrans" cxnId="{E77E73DA-403E-464E-A9AE-EF8984EB34BC}">
      <dgm:prSet/>
      <dgm:spPr/>
      <dgm:t>
        <a:bodyPr/>
        <a:lstStyle/>
        <a:p>
          <a:endParaRPr lang="fr-FR"/>
        </a:p>
      </dgm:t>
    </dgm:pt>
    <dgm:pt modelId="{55DEC6CC-AC5C-4C6F-8CE8-9368E8856B4E}" type="pres">
      <dgm:prSet presAssocID="{DA773A03-CD0C-4274-8627-AC82BE8C926C}" presName="Name0" presStyleCnt="0">
        <dgm:presLayoutVars>
          <dgm:dir/>
          <dgm:animLvl val="lvl"/>
          <dgm:resizeHandles val="exact"/>
        </dgm:presLayoutVars>
      </dgm:prSet>
      <dgm:spPr/>
    </dgm:pt>
    <dgm:pt modelId="{83FF9808-5BA7-4B63-8A53-E41CAB684650}" type="pres">
      <dgm:prSet presAssocID="{2A947090-3E84-4226-8463-F955304CAB8D}" presName="composite" presStyleCnt="0"/>
      <dgm:spPr/>
    </dgm:pt>
    <dgm:pt modelId="{C49C34CA-AE70-4638-9080-D248F15723CD}" type="pres">
      <dgm:prSet presAssocID="{2A947090-3E84-4226-8463-F955304CAB8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B88224E-D880-4565-B929-FA0667F1B5CB}" type="pres">
      <dgm:prSet presAssocID="{2A947090-3E84-4226-8463-F955304CAB8D}" presName="desTx" presStyleLbl="alignAccFollowNode1" presStyleIdx="0" presStyleCnt="3">
        <dgm:presLayoutVars>
          <dgm:bulletEnabled val="1"/>
        </dgm:presLayoutVars>
      </dgm:prSet>
      <dgm:spPr/>
    </dgm:pt>
    <dgm:pt modelId="{6302AC5F-516A-40DC-BB38-3DDE50526640}" type="pres">
      <dgm:prSet presAssocID="{F2464DAC-4D50-4DB2-A0B9-181BD16A3077}" presName="space" presStyleCnt="0"/>
      <dgm:spPr/>
    </dgm:pt>
    <dgm:pt modelId="{2566AAFB-71CA-4A4F-8E00-353F95957641}" type="pres">
      <dgm:prSet presAssocID="{E6E32E9F-BD37-4C6B-81C5-41A9F2F57D7F}" presName="composite" presStyleCnt="0"/>
      <dgm:spPr/>
    </dgm:pt>
    <dgm:pt modelId="{606279AA-110E-48BB-B42C-446A70ED002C}" type="pres">
      <dgm:prSet presAssocID="{E6E32E9F-BD37-4C6B-81C5-41A9F2F57D7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D30F681-4050-4EFB-8F9C-ABF0C631572A}" type="pres">
      <dgm:prSet presAssocID="{E6E32E9F-BD37-4C6B-81C5-41A9F2F57D7F}" presName="desTx" presStyleLbl="alignAccFollowNode1" presStyleIdx="1" presStyleCnt="3">
        <dgm:presLayoutVars>
          <dgm:bulletEnabled val="1"/>
        </dgm:presLayoutVars>
      </dgm:prSet>
      <dgm:spPr/>
    </dgm:pt>
    <dgm:pt modelId="{1B43B72D-662E-4509-9FDC-4C09C7C141D6}" type="pres">
      <dgm:prSet presAssocID="{5769939D-217F-43EE-9B52-133E65EDA5F7}" presName="space" presStyleCnt="0"/>
      <dgm:spPr/>
    </dgm:pt>
    <dgm:pt modelId="{6955BF08-33FC-41C3-82B5-B159D99A6EDA}" type="pres">
      <dgm:prSet presAssocID="{D8F9A910-06C3-4EAE-9504-44D27838EADE}" presName="composite" presStyleCnt="0"/>
      <dgm:spPr/>
    </dgm:pt>
    <dgm:pt modelId="{BE2A229D-140C-42AF-922E-06F6C46CC750}" type="pres">
      <dgm:prSet presAssocID="{D8F9A910-06C3-4EAE-9504-44D27838EAD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CD689B4-B262-4040-8251-B2661BCC923A}" type="pres">
      <dgm:prSet presAssocID="{D8F9A910-06C3-4EAE-9504-44D27838EADE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DC37615-3C4A-4BA1-A2DD-82BDBA7C1375}" type="presOf" srcId="{6EB9CC45-7D33-4E84-AF93-C52205D461E6}" destId="{9D30F681-4050-4EFB-8F9C-ABF0C631572A}" srcOrd="0" destOrd="8" presId="urn:microsoft.com/office/officeart/2005/8/layout/hList1"/>
    <dgm:cxn modelId="{03FE4D1A-BD59-4363-A630-390B87A0A58D}" srcId="{2A947090-3E84-4226-8463-F955304CAB8D}" destId="{A01228E1-3AB0-4A8E-89C3-632B2657717F}" srcOrd="5" destOrd="0" parTransId="{627576B6-8ABD-44E5-B33C-ECE2E199BB4D}" sibTransId="{5BABC188-7E8A-4A69-9F4F-7B8F80795B9C}"/>
    <dgm:cxn modelId="{B22F5C20-4FF6-486C-B1D6-5E337F8948A0}" srcId="{D8F9A910-06C3-4EAE-9504-44D27838EADE}" destId="{948FF73D-4C76-4442-B0B3-30C5B8712AE5}" srcOrd="7" destOrd="0" parTransId="{B0E9B2B4-A80D-4498-9FC0-50400D37902A}" sibTransId="{DE0B1718-8862-4379-A172-1DAE2CA0B5C6}"/>
    <dgm:cxn modelId="{5DA9A525-3C34-49FF-8073-3C4D64785886}" type="presOf" srcId="{A01228E1-3AB0-4A8E-89C3-632B2657717F}" destId="{3B88224E-D880-4565-B929-FA0667F1B5CB}" srcOrd="0" destOrd="5" presId="urn:microsoft.com/office/officeart/2005/8/layout/hList1"/>
    <dgm:cxn modelId="{6CA0A926-F26C-4F58-A8B6-5253BF0F80FB}" srcId="{E6E32E9F-BD37-4C6B-81C5-41A9F2F57D7F}" destId="{4EBFD24B-A821-403F-BD36-5BE4F09B8360}" srcOrd="3" destOrd="0" parTransId="{AB87CE5B-D4FD-4E6F-9722-DEB1ACBA6099}" sibTransId="{48E3944E-603A-4E52-AAD3-5477B51AFB5F}"/>
    <dgm:cxn modelId="{E5C68A27-934A-40BD-AFEB-4FC75F4836DC}" srcId="{E6E32E9F-BD37-4C6B-81C5-41A9F2F57D7F}" destId="{6BF235C5-E772-4518-97F7-2B02BDDF7432}" srcOrd="4" destOrd="0" parTransId="{583ABC50-A090-480F-A455-D63B1479EF7B}" sibTransId="{3E3E24D6-677C-43D5-B681-448F8E1461AB}"/>
    <dgm:cxn modelId="{4A22162E-D713-4298-BEA7-031B8B3683E2}" type="presOf" srcId="{2A947090-3E84-4226-8463-F955304CAB8D}" destId="{C49C34CA-AE70-4638-9080-D248F15723CD}" srcOrd="0" destOrd="0" presId="urn:microsoft.com/office/officeart/2005/8/layout/hList1"/>
    <dgm:cxn modelId="{903A632F-D782-421F-B356-F1CB1F4322A9}" srcId="{D8F9A910-06C3-4EAE-9504-44D27838EADE}" destId="{4F56021E-D72A-4C7D-BF64-B3E7DDA4338D}" srcOrd="0" destOrd="0" parTransId="{11AB546B-228E-46B0-9CCA-EC7C62D4B58A}" sibTransId="{36DE6819-3F6B-4AD1-893F-27D85E4A1E44}"/>
    <dgm:cxn modelId="{CA2AD030-53CF-406C-B4AE-39F5553A30EE}" type="presOf" srcId="{4F56021E-D72A-4C7D-BF64-B3E7DDA4338D}" destId="{7CD689B4-B262-4040-8251-B2661BCC923A}" srcOrd="0" destOrd="0" presId="urn:microsoft.com/office/officeart/2005/8/layout/hList1"/>
    <dgm:cxn modelId="{FBF3AA35-AF60-4791-9D8D-33AB24AA1BD6}" type="presOf" srcId="{6127016B-B447-453C-851D-3221E1A4FBC0}" destId="{7CD689B4-B262-4040-8251-B2661BCC923A}" srcOrd="0" destOrd="5" presId="urn:microsoft.com/office/officeart/2005/8/layout/hList1"/>
    <dgm:cxn modelId="{0B30DD3E-6276-4B8F-B4BD-65E90013C7A2}" type="presOf" srcId="{B2DEAF5B-ABE9-42AD-A4AC-AF3D2C0948C9}" destId="{3B88224E-D880-4565-B929-FA0667F1B5CB}" srcOrd="0" destOrd="3" presId="urn:microsoft.com/office/officeart/2005/8/layout/hList1"/>
    <dgm:cxn modelId="{3B634740-6F99-42C0-A05A-D201F71E47FB}" srcId="{D8F9A910-06C3-4EAE-9504-44D27838EADE}" destId="{6006AFA6-8430-42D9-9926-B118277147D1}" srcOrd="6" destOrd="0" parTransId="{61A97191-7017-4C4D-8A8B-5288751CCE92}" sibTransId="{39AD6AEC-87AC-4C34-AE17-1D7AC3721C90}"/>
    <dgm:cxn modelId="{CCACBC5F-F4B1-46FA-BD03-51C3D26F289D}" type="presOf" srcId="{40185ADC-4064-45ED-B3B3-3F81BFD600BB}" destId="{7CD689B4-B262-4040-8251-B2661BCC923A}" srcOrd="0" destOrd="4" presId="urn:microsoft.com/office/officeart/2005/8/layout/hList1"/>
    <dgm:cxn modelId="{609A6C60-1F08-4F97-A084-A7D84301748F}" srcId="{D8F9A910-06C3-4EAE-9504-44D27838EADE}" destId="{3A362479-10DB-4A57-A7A1-F77B28B2CDEF}" srcOrd="2" destOrd="0" parTransId="{38AC5E36-BD06-41E4-9406-20AC197FF71C}" sibTransId="{6203BCC8-1ADC-41FA-9685-A3FE6FF284A4}"/>
    <dgm:cxn modelId="{66F2A960-1BE2-4AF9-B12F-01A8A7CC6EB9}" type="presOf" srcId="{9DE9AE2D-2EC9-4333-8B7C-A26BC854D64C}" destId="{9D30F681-4050-4EFB-8F9C-ABF0C631572A}" srcOrd="0" destOrd="5" presId="urn:microsoft.com/office/officeart/2005/8/layout/hList1"/>
    <dgm:cxn modelId="{916FB761-018E-4383-B5AB-46A77B3E0F2D}" srcId="{2A947090-3E84-4226-8463-F955304CAB8D}" destId="{7A8249AE-8722-436A-9C09-0347996A2164}" srcOrd="1" destOrd="0" parTransId="{864A08FB-D521-429C-9276-1193DEE50FE4}" sibTransId="{2B799C89-4D20-4DD7-8D56-826092C8A55B}"/>
    <dgm:cxn modelId="{975AF261-997A-4A8A-A937-ED04FD3A7132}" srcId="{D8F9A910-06C3-4EAE-9504-44D27838EADE}" destId="{6127016B-B447-453C-851D-3221E1A4FBC0}" srcOrd="5" destOrd="0" parTransId="{2C619222-EDAA-432B-AD4D-489C33A2472B}" sibTransId="{0495B7BE-B646-4BB7-B5C4-2F277DE7FB12}"/>
    <dgm:cxn modelId="{3839CE42-73E1-4632-B13B-D05F5C8585C1}" type="presOf" srcId="{DA773A03-CD0C-4274-8627-AC82BE8C926C}" destId="{55DEC6CC-AC5C-4C6F-8CE8-9368E8856B4E}" srcOrd="0" destOrd="0" presId="urn:microsoft.com/office/officeart/2005/8/layout/hList1"/>
    <dgm:cxn modelId="{2D36FB66-F426-4D8C-AFE3-713DDFF6A28E}" srcId="{DA773A03-CD0C-4274-8627-AC82BE8C926C}" destId="{2A947090-3E84-4226-8463-F955304CAB8D}" srcOrd="0" destOrd="0" parTransId="{12032FD0-A64C-48F9-9226-2DE471282A82}" sibTransId="{F2464DAC-4D50-4DB2-A0B9-181BD16A3077}"/>
    <dgm:cxn modelId="{288A5A49-ACE1-4E1B-97BF-024C1734A3C9}" srcId="{2A947090-3E84-4226-8463-F955304CAB8D}" destId="{627976EB-244F-4DFD-9146-5F4B209B3DB9}" srcOrd="0" destOrd="0" parTransId="{1920D9B0-11F2-40BE-88D2-916BE590F2AB}" sibTransId="{1CE9BF90-5448-4268-936B-978DF2646C90}"/>
    <dgm:cxn modelId="{13CB7C4A-8A7D-476F-A2DC-AD2F3634486D}" srcId="{DA773A03-CD0C-4274-8627-AC82BE8C926C}" destId="{E6E32E9F-BD37-4C6B-81C5-41A9F2F57D7F}" srcOrd="1" destOrd="0" parTransId="{5BC56758-C0A6-48D7-B319-F8D3A3BFCA94}" sibTransId="{5769939D-217F-43EE-9B52-133E65EDA5F7}"/>
    <dgm:cxn modelId="{6B50564E-DF54-4273-AA68-E86C4DAE1B13}" type="presOf" srcId="{6BF235C5-E772-4518-97F7-2B02BDDF7432}" destId="{9D30F681-4050-4EFB-8F9C-ABF0C631572A}" srcOrd="0" destOrd="4" presId="urn:microsoft.com/office/officeart/2005/8/layout/hList1"/>
    <dgm:cxn modelId="{6B582670-2B75-47FE-AB20-55413F331A9C}" srcId="{E6E32E9F-BD37-4C6B-81C5-41A9F2F57D7F}" destId="{6EB9CC45-7D33-4E84-AF93-C52205D461E6}" srcOrd="8" destOrd="0" parTransId="{D4276AB2-9E4A-485B-BFE5-411164FE5B57}" sibTransId="{0025B1C6-1409-430F-A19E-7FD7BE0D8F69}"/>
    <dgm:cxn modelId="{BDEBB170-862A-4A32-B00F-A05810CC10CA}" type="presOf" srcId="{AC152D1C-DF92-4929-A96D-B17D5C47A326}" destId="{3B88224E-D880-4565-B929-FA0667F1B5CB}" srcOrd="0" destOrd="4" presId="urn:microsoft.com/office/officeart/2005/8/layout/hList1"/>
    <dgm:cxn modelId="{83D7B871-D53B-449D-81EC-D44CB4A210D1}" srcId="{E6E32E9F-BD37-4C6B-81C5-41A9F2F57D7F}" destId="{9DE9AE2D-2EC9-4333-8B7C-A26BC854D64C}" srcOrd="5" destOrd="0" parTransId="{7B4CAEB2-3B8F-4BFF-88A8-CC13066D03ED}" sibTransId="{9A8344BB-8C70-4B7A-8AA2-8019B04BBCF5}"/>
    <dgm:cxn modelId="{A2A27B72-E807-496E-9F4A-438F62F50953}" srcId="{2A947090-3E84-4226-8463-F955304CAB8D}" destId="{6A3CB9A3-371E-4D61-8E46-F2A0C234FEF5}" srcOrd="2" destOrd="0" parTransId="{4EA1B3F9-0A32-4F00-A0D0-419790919E0F}" sibTransId="{61472177-C4DC-4F8D-8678-C0A97AF2643A}"/>
    <dgm:cxn modelId="{8695E672-FB45-496D-AB65-7B7E60324EA0}" srcId="{2A947090-3E84-4226-8463-F955304CAB8D}" destId="{93001A47-0DD8-42A2-938B-CA4E1B73F355}" srcOrd="6" destOrd="0" parTransId="{7B7B5877-04A7-4EF0-BEF9-7EFDA336AF2A}" sibTransId="{A2CF868E-CD77-4F5C-AD46-B4283D964E48}"/>
    <dgm:cxn modelId="{3D9E4273-2DC8-469A-A33E-BA6EF181A2D8}" type="presOf" srcId="{969AB00E-7571-472E-B94D-B933732B959E}" destId="{7CD689B4-B262-4040-8251-B2661BCC923A}" srcOrd="0" destOrd="3" presId="urn:microsoft.com/office/officeart/2005/8/layout/hList1"/>
    <dgm:cxn modelId="{CC1BC674-8F03-4E98-853F-20A34F58BCF5}" type="presOf" srcId="{4EBFD24B-A821-403F-BD36-5BE4F09B8360}" destId="{9D30F681-4050-4EFB-8F9C-ABF0C631572A}" srcOrd="0" destOrd="3" presId="urn:microsoft.com/office/officeart/2005/8/layout/hList1"/>
    <dgm:cxn modelId="{7A275E7E-454D-4887-9F21-8F31D3BDD495}" srcId="{D8F9A910-06C3-4EAE-9504-44D27838EADE}" destId="{969AB00E-7571-472E-B94D-B933732B959E}" srcOrd="3" destOrd="0" parTransId="{3F23C05B-1E36-4AA4-84D4-A9D080A3E96C}" sibTransId="{CF4186C2-9E65-4E06-9425-285A24DA02A5}"/>
    <dgm:cxn modelId="{F848BF81-79EC-40AC-A28C-E231D9CE6FF4}" type="presOf" srcId="{627976EB-244F-4DFD-9146-5F4B209B3DB9}" destId="{3B88224E-D880-4565-B929-FA0667F1B5CB}" srcOrd="0" destOrd="0" presId="urn:microsoft.com/office/officeart/2005/8/layout/hList1"/>
    <dgm:cxn modelId="{58D3E683-BD8E-4228-8441-D2908CD1786E}" srcId="{E6E32E9F-BD37-4C6B-81C5-41A9F2F57D7F}" destId="{98842717-10D7-4BE2-8688-3435D6A386E0}" srcOrd="6" destOrd="0" parTransId="{85E7B0D8-6BBE-43FA-AC96-1B649B231DEE}" sibTransId="{415C9634-22E5-40B3-B6F0-D6C03AEA1AF4}"/>
    <dgm:cxn modelId="{AEB4FB8A-E793-4298-9548-B53A08DDAC1D}" type="presOf" srcId="{2047B9CF-578D-4188-9E63-AE71616A5BEC}" destId="{9D30F681-4050-4EFB-8F9C-ABF0C631572A}" srcOrd="0" destOrd="1" presId="urn:microsoft.com/office/officeart/2005/8/layout/hList1"/>
    <dgm:cxn modelId="{2A44AB8C-7CF8-451E-A4B7-9E4CA4295B41}" srcId="{E6E32E9F-BD37-4C6B-81C5-41A9F2F57D7F}" destId="{61971BBC-9B0D-4C44-AE3F-96A1229B8BD2}" srcOrd="9" destOrd="0" parTransId="{638E826E-ACF7-49CB-B5FA-D695EDC9C090}" sibTransId="{E3EA6AE9-FDA2-4D65-AD49-7C4EB24FC5EE}"/>
    <dgm:cxn modelId="{10B0008D-E617-4120-B418-D0B0E6227507}" srcId="{2A947090-3E84-4226-8463-F955304CAB8D}" destId="{B2DEAF5B-ABE9-42AD-A4AC-AF3D2C0948C9}" srcOrd="3" destOrd="0" parTransId="{50C5CAC0-7807-4251-807F-75B4350F2A97}" sibTransId="{C8C05E91-A830-4393-AEB8-40B3B862F5FB}"/>
    <dgm:cxn modelId="{E3C7E290-7FC8-427C-AA00-339FCE7953B0}" srcId="{2A947090-3E84-4226-8463-F955304CAB8D}" destId="{D478F530-DDA4-42EC-BA44-88AC3B545EDD}" srcOrd="8" destOrd="0" parTransId="{61EC969A-F455-4542-83E1-10A87F31F4F3}" sibTransId="{62543EE3-45A4-49C4-BCA4-5C1A395DE87C}"/>
    <dgm:cxn modelId="{8B9EB895-1E9B-44FB-898F-9A05753A2F97}" srcId="{E6E32E9F-BD37-4C6B-81C5-41A9F2F57D7F}" destId="{2A5AF3CC-357E-4EB6-8896-1B8BE00EAED5}" srcOrd="0" destOrd="0" parTransId="{553E5530-7DE8-4333-8473-A44B5FE965DF}" sibTransId="{4E3F5933-0314-4C00-A677-A76C6014F06F}"/>
    <dgm:cxn modelId="{A2EC3697-9DBE-49C3-9A32-48F7F9B2FCF8}" type="presOf" srcId="{61971BBC-9B0D-4C44-AE3F-96A1229B8BD2}" destId="{9D30F681-4050-4EFB-8F9C-ABF0C631572A}" srcOrd="0" destOrd="9" presId="urn:microsoft.com/office/officeart/2005/8/layout/hList1"/>
    <dgm:cxn modelId="{A3C9A89A-20BE-43C9-912E-3822EB6EBAB2}" type="presOf" srcId="{6A3CB9A3-371E-4D61-8E46-F2A0C234FEF5}" destId="{3B88224E-D880-4565-B929-FA0667F1B5CB}" srcOrd="0" destOrd="2" presId="urn:microsoft.com/office/officeart/2005/8/layout/hList1"/>
    <dgm:cxn modelId="{3A4D9A9E-B069-479F-9957-007DABBDCAE6}" srcId="{E6E32E9F-BD37-4C6B-81C5-41A9F2F57D7F}" destId="{D2E44E8E-CB02-455F-9A2E-171619FAC9DD}" srcOrd="7" destOrd="0" parTransId="{D94AE7BD-720B-47C4-BEDB-D4E37ADDCE54}" sibTransId="{494ED3DC-0945-4840-BCC8-E2E42518B66D}"/>
    <dgm:cxn modelId="{149C8FB0-4F44-4A05-968F-CEF413CB21D3}" srcId="{D8F9A910-06C3-4EAE-9504-44D27838EADE}" destId="{B716F980-C306-436E-AEFA-B0F5ADBB2C17}" srcOrd="8" destOrd="0" parTransId="{2C257977-F0E9-47E2-BFCA-104AF6730160}" sibTransId="{0CAD2BD6-D77D-45E7-8876-662BB1C4F247}"/>
    <dgm:cxn modelId="{6BDCD8B0-4EA4-4347-9E9D-A6E04BD8D8B4}" type="presOf" srcId="{3A362479-10DB-4A57-A7A1-F77B28B2CDEF}" destId="{7CD689B4-B262-4040-8251-B2661BCC923A}" srcOrd="0" destOrd="2" presId="urn:microsoft.com/office/officeart/2005/8/layout/hList1"/>
    <dgm:cxn modelId="{9296ECB2-D280-408F-B545-BE79BB54A07D}" type="presOf" srcId="{93001A47-0DD8-42A2-938B-CA4E1B73F355}" destId="{3B88224E-D880-4565-B929-FA0667F1B5CB}" srcOrd="0" destOrd="6" presId="urn:microsoft.com/office/officeart/2005/8/layout/hList1"/>
    <dgm:cxn modelId="{96F568BA-A6A6-4AE1-B661-BF715D577DAE}" type="presOf" srcId="{D8F9A910-06C3-4EAE-9504-44D27838EADE}" destId="{BE2A229D-140C-42AF-922E-06F6C46CC750}" srcOrd="0" destOrd="0" presId="urn:microsoft.com/office/officeart/2005/8/layout/hList1"/>
    <dgm:cxn modelId="{61BBB6BE-6E04-46E9-9E70-3E9766B2D856}" type="presOf" srcId="{948FF73D-4C76-4442-B0B3-30C5B8712AE5}" destId="{7CD689B4-B262-4040-8251-B2661BCC923A}" srcOrd="0" destOrd="7" presId="urn:microsoft.com/office/officeart/2005/8/layout/hList1"/>
    <dgm:cxn modelId="{432D8AC7-5877-4647-B86F-0F94E4A3D942}" type="presOf" srcId="{B716F980-C306-436E-AEFA-B0F5ADBB2C17}" destId="{7CD689B4-B262-4040-8251-B2661BCC923A}" srcOrd="0" destOrd="8" presId="urn:microsoft.com/office/officeart/2005/8/layout/hList1"/>
    <dgm:cxn modelId="{296369C8-B809-4E7A-A9E6-16DE8630CE09}" srcId="{DA773A03-CD0C-4274-8627-AC82BE8C926C}" destId="{D8F9A910-06C3-4EAE-9504-44D27838EADE}" srcOrd="2" destOrd="0" parTransId="{A70EA1C7-0638-4D9A-8A04-A571E51CE655}" sibTransId="{3796F5D1-F2A8-413C-965F-0E642A94DEF2}"/>
    <dgm:cxn modelId="{C5EA9ECF-F48C-4133-83F0-0A26CCA0BF0E}" type="presOf" srcId="{D478F530-DDA4-42EC-BA44-88AC3B545EDD}" destId="{3B88224E-D880-4565-B929-FA0667F1B5CB}" srcOrd="0" destOrd="8" presId="urn:microsoft.com/office/officeart/2005/8/layout/hList1"/>
    <dgm:cxn modelId="{B989DFD1-D024-42EF-93A5-CBB863B442A6}" type="presOf" srcId="{E6E32E9F-BD37-4C6B-81C5-41A9F2F57D7F}" destId="{606279AA-110E-48BB-B42C-446A70ED002C}" srcOrd="0" destOrd="0" presId="urn:microsoft.com/office/officeart/2005/8/layout/hList1"/>
    <dgm:cxn modelId="{D37646D9-B5A7-4CB5-9C8F-A238D8DAFEBF}" srcId="{E6E32E9F-BD37-4C6B-81C5-41A9F2F57D7F}" destId="{88D4D1AF-BF95-4FBC-A73C-F1ACABAC8AF5}" srcOrd="2" destOrd="0" parTransId="{A26D2976-A21E-4F60-9505-4AECDB0F2D4F}" sibTransId="{A3C4D9D1-68BC-44DA-9F4F-6EB825CC7A94}"/>
    <dgm:cxn modelId="{E77E73DA-403E-464E-A9AE-EF8984EB34BC}" srcId="{2A947090-3E84-4226-8463-F955304CAB8D}" destId="{E5C86673-652F-4405-B9B6-D119E1832AE6}" srcOrd="7" destOrd="0" parTransId="{243F69BE-8A96-4B07-AA91-7ECFDEC1B2DE}" sibTransId="{93A414F8-F8C0-4D63-9872-70F9ACF8DC14}"/>
    <dgm:cxn modelId="{DC0755DD-611C-4921-BBB3-04B518455EDE}" srcId="{E6E32E9F-BD37-4C6B-81C5-41A9F2F57D7F}" destId="{2047B9CF-578D-4188-9E63-AE71616A5BEC}" srcOrd="1" destOrd="0" parTransId="{C7A0C445-2A25-4F75-BEAC-B3A0D650B30D}" sibTransId="{11385A8B-8005-4C3F-9BCA-85090E54B9D2}"/>
    <dgm:cxn modelId="{3F6650E0-876B-4122-903B-4592E74D3AC9}" type="presOf" srcId="{7A8249AE-8722-436A-9C09-0347996A2164}" destId="{3B88224E-D880-4565-B929-FA0667F1B5CB}" srcOrd="0" destOrd="1" presId="urn:microsoft.com/office/officeart/2005/8/layout/hList1"/>
    <dgm:cxn modelId="{B6AFC4E4-7EEB-4D8E-89C1-BC2A2CCFC566}" type="presOf" srcId="{E5C86673-652F-4405-B9B6-D119E1832AE6}" destId="{3B88224E-D880-4565-B929-FA0667F1B5CB}" srcOrd="0" destOrd="7" presId="urn:microsoft.com/office/officeart/2005/8/layout/hList1"/>
    <dgm:cxn modelId="{2CE737E6-3394-41A8-982A-8C71EFF462C7}" type="presOf" srcId="{D2E44E8E-CB02-455F-9A2E-171619FAC9DD}" destId="{9D30F681-4050-4EFB-8F9C-ABF0C631572A}" srcOrd="0" destOrd="7" presId="urn:microsoft.com/office/officeart/2005/8/layout/hList1"/>
    <dgm:cxn modelId="{FE51E8E9-2E33-469F-9AF1-3E96721720C6}" type="presOf" srcId="{E71B8770-F298-4CE6-899F-2D9AB0F7F6A5}" destId="{7CD689B4-B262-4040-8251-B2661BCC923A}" srcOrd="0" destOrd="1" presId="urn:microsoft.com/office/officeart/2005/8/layout/hList1"/>
    <dgm:cxn modelId="{AE2593ED-EAA0-4E23-A145-B635D6A2A7BE}" type="presOf" srcId="{98842717-10D7-4BE2-8688-3435D6A386E0}" destId="{9D30F681-4050-4EFB-8F9C-ABF0C631572A}" srcOrd="0" destOrd="6" presId="urn:microsoft.com/office/officeart/2005/8/layout/hList1"/>
    <dgm:cxn modelId="{D3DBA1F0-AE1F-41BE-81DA-72B5FCBE0570}" type="presOf" srcId="{2A5AF3CC-357E-4EB6-8896-1B8BE00EAED5}" destId="{9D30F681-4050-4EFB-8F9C-ABF0C631572A}" srcOrd="0" destOrd="0" presId="urn:microsoft.com/office/officeart/2005/8/layout/hList1"/>
    <dgm:cxn modelId="{CE48C1F1-C6B0-449A-9896-914CC64F958C}" srcId="{D8F9A910-06C3-4EAE-9504-44D27838EADE}" destId="{40185ADC-4064-45ED-B3B3-3F81BFD600BB}" srcOrd="4" destOrd="0" parTransId="{879FB0F9-7E2B-4FA1-B462-D0C8BE80EA8C}" sibTransId="{D9AF41E2-1EA9-428D-B819-C589227DBE40}"/>
    <dgm:cxn modelId="{10353EF5-E2F6-466B-AC06-E212F4569EBD}" type="presOf" srcId="{6006AFA6-8430-42D9-9926-B118277147D1}" destId="{7CD689B4-B262-4040-8251-B2661BCC923A}" srcOrd="0" destOrd="6" presId="urn:microsoft.com/office/officeart/2005/8/layout/hList1"/>
    <dgm:cxn modelId="{B9CA41F8-347E-4963-A1BF-285270577231}" type="presOf" srcId="{88D4D1AF-BF95-4FBC-A73C-F1ACABAC8AF5}" destId="{9D30F681-4050-4EFB-8F9C-ABF0C631572A}" srcOrd="0" destOrd="2" presId="urn:microsoft.com/office/officeart/2005/8/layout/hList1"/>
    <dgm:cxn modelId="{9204AFF8-A2EC-4955-A97B-A115CD592CB4}" srcId="{D8F9A910-06C3-4EAE-9504-44D27838EADE}" destId="{E71B8770-F298-4CE6-899F-2D9AB0F7F6A5}" srcOrd="1" destOrd="0" parTransId="{B63AD180-9B03-495C-9B7D-EEA46411AFF0}" sibTransId="{A75B33B6-3C8E-4D61-9C13-941EC6DD68D6}"/>
    <dgm:cxn modelId="{70378EFB-29A6-4208-90F4-A98BF877F678}" srcId="{2A947090-3E84-4226-8463-F955304CAB8D}" destId="{AC152D1C-DF92-4929-A96D-B17D5C47A326}" srcOrd="4" destOrd="0" parTransId="{D0C2931D-5171-4007-9EC0-104998DFA9C2}" sibTransId="{3D82B6FD-06D3-44AF-8F78-2B14ED1E643C}"/>
    <dgm:cxn modelId="{C98AB098-3401-4F05-BA38-A2A7454B38FA}" type="presParOf" srcId="{55DEC6CC-AC5C-4C6F-8CE8-9368E8856B4E}" destId="{83FF9808-5BA7-4B63-8A53-E41CAB684650}" srcOrd="0" destOrd="0" presId="urn:microsoft.com/office/officeart/2005/8/layout/hList1"/>
    <dgm:cxn modelId="{2B7F45D8-A85C-4D27-BB94-86EB1DCAC6D5}" type="presParOf" srcId="{83FF9808-5BA7-4B63-8A53-E41CAB684650}" destId="{C49C34CA-AE70-4638-9080-D248F15723CD}" srcOrd="0" destOrd="0" presId="urn:microsoft.com/office/officeart/2005/8/layout/hList1"/>
    <dgm:cxn modelId="{16F21AF6-0A12-4A89-B068-03D5E8B5F8C3}" type="presParOf" srcId="{83FF9808-5BA7-4B63-8A53-E41CAB684650}" destId="{3B88224E-D880-4565-B929-FA0667F1B5CB}" srcOrd="1" destOrd="0" presId="urn:microsoft.com/office/officeart/2005/8/layout/hList1"/>
    <dgm:cxn modelId="{841EEDE5-D9CF-4975-BAA6-97C4EF3DE1F5}" type="presParOf" srcId="{55DEC6CC-AC5C-4C6F-8CE8-9368E8856B4E}" destId="{6302AC5F-516A-40DC-BB38-3DDE50526640}" srcOrd="1" destOrd="0" presId="urn:microsoft.com/office/officeart/2005/8/layout/hList1"/>
    <dgm:cxn modelId="{239231AF-EB1B-44E4-B8E1-B8B3DAA3D26A}" type="presParOf" srcId="{55DEC6CC-AC5C-4C6F-8CE8-9368E8856B4E}" destId="{2566AAFB-71CA-4A4F-8E00-353F95957641}" srcOrd="2" destOrd="0" presId="urn:microsoft.com/office/officeart/2005/8/layout/hList1"/>
    <dgm:cxn modelId="{5F772667-32DF-412C-ABD4-0B2D599C7CE8}" type="presParOf" srcId="{2566AAFB-71CA-4A4F-8E00-353F95957641}" destId="{606279AA-110E-48BB-B42C-446A70ED002C}" srcOrd="0" destOrd="0" presId="urn:microsoft.com/office/officeart/2005/8/layout/hList1"/>
    <dgm:cxn modelId="{0C8256CC-1053-4178-9517-51940A21814F}" type="presParOf" srcId="{2566AAFB-71CA-4A4F-8E00-353F95957641}" destId="{9D30F681-4050-4EFB-8F9C-ABF0C631572A}" srcOrd="1" destOrd="0" presId="urn:microsoft.com/office/officeart/2005/8/layout/hList1"/>
    <dgm:cxn modelId="{48AF264B-D6C2-434E-A4A2-737ABD65560A}" type="presParOf" srcId="{55DEC6CC-AC5C-4C6F-8CE8-9368E8856B4E}" destId="{1B43B72D-662E-4509-9FDC-4C09C7C141D6}" srcOrd="3" destOrd="0" presId="urn:microsoft.com/office/officeart/2005/8/layout/hList1"/>
    <dgm:cxn modelId="{ECAF4D94-1AED-49D6-AC9B-460A85A9B849}" type="presParOf" srcId="{55DEC6CC-AC5C-4C6F-8CE8-9368E8856B4E}" destId="{6955BF08-33FC-41C3-82B5-B159D99A6EDA}" srcOrd="4" destOrd="0" presId="urn:microsoft.com/office/officeart/2005/8/layout/hList1"/>
    <dgm:cxn modelId="{6EC7E50B-14F4-4D6D-9E58-A6FE71A53C1A}" type="presParOf" srcId="{6955BF08-33FC-41C3-82B5-B159D99A6EDA}" destId="{BE2A229D-140C-42AF-922E-06F6C46CC750}" srcOrd="0" destOrd="0" presId="urn:microsoft.com/office/officeart/2005/8/layout/hList1"/>
    <dgm:cxn modelId="{B53E5C2B-0AC4-4F42-A8DF-02D58A6FD374}" type="presParOf" srcId="{6955BF08-33FC-41C3-82B5-B159D99A6EDA}" destId="{7CD689B4-B262-4040-8251-B2661BCC923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C34CA-AE70-4638-9080-D248F15723CD}">
      <dsp:nvSpPr>
        <dsp:cNvPr id="0" name=""/>
        <dsp:cNvSpPr/>
      </dsp:nvSpPr>
      <dsp:spPr>
        <a:xfrm>
          <a:off x="2980" y="9824"/>
          <a:ext cx="2905600" cy="1162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latin typeface="+mn-lt"/>
            </a:rPr>
            <a:t>2019</a:t>
          </a:r>
          <a:r>
            <a:rPr lang="fr-FR" sz="1800" kern="1200" dirty="0">
              <a:latin typeface="+mn-lt"/>
            </a:rPr>
            <a:t> </a:t>
          </a:r>
        </a:p>
      </dsp:txBody>
      <dsp:txXfrm>
        <a:off x="2980" y="9824"/>
        <a:ext cx="2905600" cy="1162240"/>
      </dsp:txXfrm>
    </dsp:sp>
    <dsp:sp modelId="{3B88224E-D880-4565-B929-FA0667F1B5CB}">
      <dsp:nvSpPr>
        <dsp:cNvPr id="0" name=""/>
        <dsp:cNvSpPr/>
      </dsp:nvSpPr>
      <dsp:spPr>
        <a:xfrm>
          <a:off x="2980" y="1172064"/>
          <a:ext cx="2905600" cy="29993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latin typeface="+mn-lt"/>
            </a:rPr>
            <a:t>Agnès BORGIA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kern="1200" dirty="0"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latin typeface="+mn-lt"/>
            </a:rPr>
            <a:t>Philippe CORDEL </a:t>
          </a:r>
          <a:endParaRPr lang="fr-FR" sz="1800" b="1" kern="1200" dirty="0"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kern="1200" dirty="0"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latin typeface="+mn-lt"/>
            </a:rPr>
            <a:t>Françoise MATRAT 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kern="1200" dirty="0"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latin typeface="+mn-lt"/>
            </a:rPr>
            <a:t>Brigitte BRU</a:t>
          </a:r>
          <a:endParaRPr lang="fr-FR" sz="1800" b="1" kern="1200" dirty="0"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b="1" kern="1200" dirty="0"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latin typeface="+mn-lt"/>
            </a:rPr>
            <a:t>Anne PERREVE </a:t>
          </a:r>
        </a:p>
      </dsp:txBody>
      <dsp:txXfrm>
        <a:off x="2980" y="1172064"/>
        <a:ext cx="2905600" cy="2999341"/>
      </dsp:txXfrm>
    </dsp:sp>
    <dsp:sp modelId="{606279AA-110E-48BB-B42C-446A70ED002C}">
      <dsp:nvSpPr>
        <dsp:cNvPr id="0" name=""/>
        <dsp:cNvSpPr/>
      </dsp:nvSpPr>
      <dsp:spPr>
        <a:xfrm>
          <a:off x="3315364" y="9824"/>
          <a:ext cx="2905600" cy="1162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2020</a:t>
          </a:r>
        </a:p>
      </dsp:txBody>
      <dsp:txXfrm>
        <a:off x="3315364" y="9824"/>
        <a:ext cx="2905600" cy="1162240"/>
      </dsp:txXfrm>
    </dsp:sp>
    <dsp:sp modelId="{9D30F681-4050-4EFB-8F9C-ABF0C631572A}">
      <dsp:nvSpPr>
        <dsp:cNvPr id="0" name=""/>
        <dsp:cNvSpPr/>
      </dsp:nvSpPr>
      <dsp:spPr>
        <a:xfrm>
          <a:off x="3315364" y="1172064"/>
          <a:ext cx="2905600" cy="29993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0" kern="1200" dirty="0">
              <a:latin typeface="+mn-lt"/>
            </a:rPr>
            <a:t>Laetitia LARUE </a:t>
          </a:r>
          <a:endParaRPr lang="fr-FR" sz="1800" b="1" kern="1200" dirty="0"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kern="1200" dirty="0"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latin typeface="+mn-lt"/>
            </a:rPr>
            <a:t>Vacant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kern="1200" dirty="0"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latin typeface="+mn-lt"/>
            </a:rPr>
            <a:t>Bernard TALOUD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kern="1200" dirty="0"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altLang="fr-FR" sz="1800" kern="1200" dirty="0">
              <a:latin typeface="+mn-lt"/>
            </a:rPr>
            <a:t>Olivier GIRAUD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kern="1200" dirty="0"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0" kern="1200" dirty="0">
              <a:latin typeface="+mn-lt"/>
            </a:rPr>
            <a:t>Edwige COULANGE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b="0" kern="1200" dirty="0">
            <a:latin typeface="+mn-lt"/>
          </a:endParaRPr>
        </a:p>
      </dsp:txBody>
      <dsp:txXfrm>
        <a:off x="3315364" y="1172064"/>
        <a:ext cx="2905600" cy="2999341"/>
      </dsp:txXfrm>
    </dsp:sp>
    <dsp:sp modelId="{BE2A229D-140C-42AF-922E-06F6C46CC750}">
      <dsp:nvSpPr>
        <dsp:cNvPr id="0" name=""/>
        <dsp:cNvSpPr/>
      </dsp:nvSpPr>
      <dsp:spPr>
        <a:xfrm>
          <a:off x="6627749" y="9824"/>
          <a:ext cx="2905600" cy="1162240"/>
        </a:xfrm>
        <a:prstGeom prst="rect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2021</a:t>
          </a:r>
        </a:p>
      </dsp:txBody>
      <dsp:txXfrm>
        <a:off x="6627749" y="9824"/>
        <a:ext cx="2905600" cy="1162240"/>
      </dsp:txXfrm>
    </dsp:sp>
    <dsp:sp modelId="{7CD689B4-B262-4040-8251-B2661BCC923A}">
      <dsp:nvSpPr>
        <dsp:cNvPr id="0" name=""/>
        <dsp:cNvSpPr/>
      </dsp:nvSpPr>
      <dsp:spPr>
        <a:xfrm>
          <a:off x="6627749" y="1172064"/>
          <a:ext cx="2905600" cy="2999341"/>
        </a:xfrm>
        <a:prstGeom prst="rect">
          <a:avLst/>
        </a:prstGeom>
        <a:solidFill>
          <a:schemeClr val="accent1">
            <a:alpha val="9000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solidFill>
                <a:schemeClr val="bg1"/>
              </a:solidFill>
              <a:latin typeface="+mn-lt"/>
            </a:rPr>
            <a:t>Sébastien POMMARET  </a:t>
          </a:r>
          <a:endParaRPr lang="fr-FR" sz="1800" b="0" kern="1200" dirty="0">
            <a:solidFill>
              <a:schemeClr val="bg1"/>
            </a:solidFill>
            <a:latin typeface="+mn-lt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b="0" kern="1200" dirty="0">
            <a:solidFill>
              <a:schemeClr val="bg1"/>
            </a:solidFill>
            <a:latin typeface="+mn-lt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0" kern="1200" dirty="0">
              <a:solidFill>
                <a:schemeClr val="bg1"/>
              </a:solidFill>
              <a:latin typeface="+mn-lt"/>
            </a:rPr>
            <a:t>Isabelle VIALLON 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b="0" kern="1200" dirty="0">
            <a:solidFill>
              <a:schemeClr val="bg1"/>
            </a:solidFill>
            <a:latin typeface="+mn-lt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0" kern="1200" dirty="0">
              <a:solidFill>
                <a:schemeClr val="bg1"/>
              </a:solidFill>
              <a:latin typeface="+mn-lt"/>
            </a:rPr>
            <a:t>Martine CATTRAT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b="0" kern="1200" dirty="0">
            <a:solidFill>
              <a:schemeClr val="bg1"/>
            </a:solidFill>
            <a:latin typeface="+mn-lt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0" kern="1200" dirty="0">
              <a:solidFill>
                <a:schemeClr val="bg1"/>
              </a:solidFill>
              <a:latin typeface="+mn-lt"/>
            </a:rPr>
            <a:t>Annie FRIBAULT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b="0" kern="1200" dirty="0">
            <a:solidFill>
              <a:schemeClr val="bg1"/>
            </a:solidFill>
            <a:latin typeface="+mn-lt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0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Alain JAMET</a:t>
          </a:r>
          <a:endParaRPr lang="fr-FR" sz="1800" b="0" kern="1200" dirty="0">
            <a:solidFill>
              <a:schemeClr val="bg1"/>
            </a:solidFill>
            <a:latin typeface="+mn-lt"/>
          </a:endParaRPr>
        </a:p>
      </dsp:txBody>
      <dsp:txXfrm>
        <a:off x="6627749" y="1172064"/>
        <a:ext cx="2905600" cy="2999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5C6A7-CDE6-4769-92C3-94A7366AC068}" type="datetimeFigureOut">
              <a:rPr lang="fr-FR" smtClean="0"/>
              <a:t>23/07/2018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9AB03-7E7D-49F0-92DF-DD95726242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1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781" indent="-309531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124" indent="-247625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373" indent="-247625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8622" indent="-247625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85775" indent="-247625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2929" indent="-247625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00082" indent="-247625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57236" indent="-247625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F814ED-B593-471A-AB13-882077D46D7D}" type="slidenum">
              <a:rPr lang="fr-FR" altLang="fr-FR" sz="1300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 altLang="fr-FR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534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baseline="0" dirty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74" indent="-285720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83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037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190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34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497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649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80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F451B4-0D0B-4964-9B2B-67A77B608F7E}" type="slidenum">
              <a:rPr lang="fr-FR" altLang="fr-FR" sz="1300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FR" altLang="fr-FR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056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baseline="0" dirty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74" indent="-285720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83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037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190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34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497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649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80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F451B4-0D0B-4964-9B2B-67A77B608F7E}" type="slidenum">
              <a:rPr lang="fr-FR" altLang="fr-FR" sz="1300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 altLang="fr-FR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75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endParaRPr lang="fr-FR" altLang="fr-FR" baseline="0" dirty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74" indent="-285720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83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037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190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34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497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649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80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F451B4-0D0B-4964-9B2B-67A77B608F7E}" type="slidenum">
              <a:rPr lang="fr-FR" altLang="fr-FR" sz="1300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altLang="fr-FR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577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baseline="0" dirty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74" indent="-285720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83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037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190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34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497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649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80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F451B4-0D0B-4964-9B2B-67A77B608F7E}" type="slidenum">
              <a:rPr lang="fr-FR" altLang="fr-FR" sz="1300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altLang="fr-FR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71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781" indent="-309531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124" indent="-247625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373" indent="-247625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8622" indent="-247625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85775" indent="-247625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2929" indent="-247625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00082" indent="-247625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57236" indent="-247625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F814ED-B593-471A-AB13-882077D46D7D}" type="slidenum">
              <a:rPr lang="fr-FR" altLang="fr-FR" sz="1300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 altLang="fr-FR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154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baseline="0" dirty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74" indent="-285720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83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037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190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34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497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649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80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F451B4-0D0B-4964-9B2B-67A77B608F7E}" type="slidenum">
              <a:rPr lang="fr-FR" altLang="fr-FR" sz="1300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 altLang="fr-FR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523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baseline="0" dirty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74" indent="-285720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83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037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190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34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497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649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80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F451B4-0D0B-4964-9B2B-67A77B608F7E}" type="slidenum">
              <a:rPr lang="fr-FR" altLang="fr-FR" sz="1300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 altLang="fr-FR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637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288" y="-8468"/>
            <a:ext cx="12228421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2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2" y="4050837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3D95C-D6A2-44AB-8892-ED7A31E75095}" type="slidenum">
              <a:rPr lang="fr-FR" altLang="fr-FR" smtClean="0">
                <a:solidFill>
                  <a:srgbClr val="AD84C6">
                    <a:lumMod val="75000"/>
                  </a:srgbClr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AD84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683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CC50E-B037-462F-A200-3016AD185C3A}" type="slidenum">
              <a:rPr lang="fr-FR" altLang="fr-FR" smtClean="0">
                <a:solidFill>
                  <a:srgbClr val="AD84C6">
                    <a:lumMod val="75000"/>
                  </a:srgbClr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AD84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05991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1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100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D8BA3-96FA-4D93-A2C0-6C84FC140DF6}" type="slidenum">
              <a:rPr lang="fr-FR" altLang="fr-FR" smtClean="0">
                <a:solidFill>
                  <a:srgbClr val="AD84C6">
                    <a:lumMod val="75000"/>
                  </a:srgbClr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AD84C6">
                  <a:lumMod val="75000"/>
                </a:srgb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3617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D84C6"/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4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D84C6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626125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FC356-0D51-4F52-804F-E9BC6C592CAF}" type="slidenum">
              <a:rPr lang="fr-FR" altLang="fr-FR" smtClean="0">
                <a:solidFill>
                  <a:srgbClr val="AD84C6">
                    <a:lumMod val="75000"/>
                  </a:srgbClr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AD84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7775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1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AD84C6">
                    <a:lumMod val="75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AD84C6">
                  <a:lumMod val="75000"/>
                </a:srgb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3617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D84C6"/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4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D84C6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731182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3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AD84C6">
                    <a:lumMod val="75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AD84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4365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>
                <a:solidFill>
                  <a:srgbClr val="AD84C6">
                    <a:lumMod val="75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AD84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925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3"/>
            <a:ext cx="130508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609603"/>
            <a:ext cx="6926701" cy="525145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618FE-5AE3-4887-BDAC-A621E2D2082D}" type="slidenum">
              <a:rPr lang="fr-FR" altLang="fr-FR" smtClean="0">
                <a:solidFill>
                  <a:srgbClr val="AD84C6">
                    <a:lumMod val="75000"/>
                  </a:srgbClr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AD84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4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>
                <a:solidFill>
                  <a:srgbClr val="AD84C6">
                    <a:lumMod val="75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AD84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127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2700871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AD84C6">
                    <a:lumMod val="75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AD84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3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609600"/>
            <a:ext cx="8463619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2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AD84C6">
                    <a:lumMod val="75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AD84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27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9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9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AD84C6">
                    <a:lumMod val="75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AD84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03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AD84C6">
                    <a:lumMod val="75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AD84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80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AD84C6">
                    <a:lumMod val="75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AD84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61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2" y="514928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>
                <a:solidFill>
                  <a:srgbClr val="AD84C6">
                    <a:lumMod val="75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AD84C6">
                  <a:lumMod val="75000"/>
                </a:srgbClr>
              </a:solidFill>
            </a:endParaRPr>
          </a:p>
        </p:txBody>
      </p:sp>
      <p:grpSp>
        <p:nvGrpSpPr>
          <p:cNvPr id="8" name="Group 7"/>
          <p:cNvGrpSpPr>
            <a:grpSpLocks/>
          </p:cNvGrpSpPr>
          <p:nvPr userDrawn="1"/>
        </p:nvGrpSpPr>
        <p:grpSpPr bwMode="auto">
          <a:xfrm>
            <a:off x="-2117" y="0"/>
            <a:ext cx="12194117" cy="6861175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1"/>
            <p:cNvSpPr>
              <a:spLocks/>
            </p:cNvSpPr>
            <p:nvPr/>
          </p:nvSpPr>
          <p:spPr bwMode="gray">
            <a:xfrm rot="-5400000">
              <a:off x="2548536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6 h 2752"/>
                <a:gd name="T4" fmla="*/ 0 w 4960"/>
                <a:gd name="T5" fmla="*/ 2147483646 h 2752"/>
                <a:gd name="T6" fmla="*/ 0 w 4960"/>
                <a:gd name="T7" fmla="*/ 2147483646 h 2752"/>
                <a:gd name="T8" fmla="*/ 2147483646 w 4960"/>
                <a:gd name="T9" fmla="*/ 2147483646 h 2752"/>
                <a:gd name="T10" fmla="*/ 2147483646 w 4960"/>
                <a:gd name="T11" fmla="*/ 2147483646 h 2752"/>
                <a:gd name="T12" fmla="*/ 2147483646 w 4960"/>
                <a:gd name="T13" fmla="*/ 2147483646 h 2752"/>
                <a:gd name="T14" fmla="*/ 2147483646 w 4960"/>
                <a:gd name="T15" fmla="*/ 0 h 2752"/>
                <a:gd name="T16" fmla="*/ 2147483646 w 4960"/>
                <a:gd name="T17" fmla="*/ 0 h 2752"/>
                <a:gd name="T18" fmla="*/ 2147483646 w 4960"/>
                <a:gd name="T19" fmla="*/ 2147483646 h 2752"/>
                <a:gd name="T20" fmla="*/ 2147483646 w 4960"/>
                <a:gd name="T21" fmla="*/ 2147483646 h 2752"/>
                <a:gd name="T22" fmla="*/ 2147483646 w 4960"/>
                <a:gd name="T23" fmla="*/ 2147483646 h 2752"/>
                <a:gd name="T24" fmla="*/ 2147483646 w 4960"/>
                <a:gd name="T25" fmla="*/ 2147483646 h 2752"/>
                <a:gd name="T26" fmla="*/ 2147483646 w 4960"/>
                <a:gd name="T27" fmla="*/ 2147483646 h 2752"/>
                <a:gd name="T28" fmla="*/ 2147483646 w 4960"/>
                <a:gd name="T29" fmla="*/ 2147483646 h 2752"/>
                <a:gd name="T30" fmla="*/ 2147483646 w 4960"/>
                <a:gd name="T31" fmla="*/ 2147483646 h 2752"/>
                <a:gd name="T32" fmla="*/ 2147483646 w 4960"/>
                <a:gd name="T33" fmla="*/ 2147483646 h 2752"/>
                <a:gd name="T34" fmla="*/ 2147483646 w 4960"/>
                <a:gd name="T35" fmla="*/ 2147483646 h 2752"/>
                <a:gd name="T36" fmla="*/ 2147483646 w 4960"/>
                <a:gd name="T37" fmla="*/ 2147483646 h 2752"/>
                <a:gd name="T38" fmla="*/ 2147483646 w 4960"/>
                <a:gd name="T39" fmla="*/ 2147483646 h 2752"/>
                <a:gd name="T40" fmla="*/ 2147483646 w 4960"/>
                <a:gd name="T41" fmla="*/ 2147483646 h 2752"/>
                <a:gd name="T42" fmla="*/ 2147483646 w 4960"/>
                <a:gd name="T43" fmla="*/ 2147483646 h 2752"/>
                <a:gd name="T44" fmla="*/ 2147483646 w 4960"/>
                <a:gd name="T45" fmla="*/ 2147483646 h 2752"/>
                <a:gd name="T46" fmla="*/ 2147483646 w 4960"/>
                <a:gd name="T47" fmla="*/ 2147483646 h 2752"/>
                <a:gd name="T48" fmla="*/ 2147483646 w 4960"/>
                <a:gd name="T49" fmla="*/ 2147483646 h 2752"/>
                <a:gd name="T50" fmla="*/ 2147483646 w 4960"/>
                <a:gd name="T51" fmla="*/ 2147483646 h 2752"/>
                <a:gd name="T52" fmla="*/ 2147483646 w 4960"/>
                <a:gd name="T53" fmla="*/ 2147483646 h 2752"/>
                <a:gd name="T54" fmla="*/ 2147483646 w 4960"/>
                <a:gd name="T55" fmla="*/ 2147483646 h 2752"/>
                <a:gd name="T56" fmla="*/ 2147483646 w 4960"/>
                <a:gd name="T57" fmla="*/ 2147483646 h 2752"/>
                <a:gd name="T58" fmla="*/ 2147483646 w 4960"/>
                <a:gd name="T59" fmla="*/ 2147483646 h 2752"/>
                <a:gd name="T60" fmla="*/ 2147483646 w 4960"/>
                <a:gd name="T61" fmla="*/ 2147483646 h 2752"/>
                <a:gd name="T62" fmla="*/ 2147483646 w 4960"/>
                <a:gd name="T63" fmla="*/ 2147483646 h 2752"/>
                <a:gd name="T64" fmla="*/ 2147483646 w 4960"/>
                <a:gd name="T65" fmla="*/ 2147483646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gray">
            <a:xfrm rot="-5912394">
              <a:off x="2769747" y="1458373"/>
              <a:ext cx="2377690" cy="317748"/>
            </a:xfrm>
            <a:custGeom>
              <a:avLst/>
              <a:gdLst>
                <a:gd name="T0" fmla="*/ 1142553991 w 10000"/>
                <a:gd name="T1" fmla="*/ 548402480 h 5291"/>
                <a:gd name="T2" fmla="*/ 2147483646 w 10000"/>
                <a:gd name="T3" fmla="*/ 1145969242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44183667 h 5291"/>
                <a:gd name="T10" fmla="*/ 2147483646 w 10000"/>
                <a:gd name="T11" fmla="*/ 86636205 h 5291"/>
                <a:gd name="T12" fmla="*/ 2147483646 w 10000"/>
                <a:gd name="T13" fmla="*/ 127786763 h 5291"/>
                <a:gd name="T14" fmla="*/ 2147483646 w 10000"/>
                <a:gd name="T15" fmla="*/ 163091082 h 5291"/>
                <a:gd name="T16" fmla="*/ 2147483646 w 10000"/>
                <a:gd name="T17" fmla="*/ 198611898 h 5291"/>
                <a:gd name="T18" fmla="*/ 2147483646 w 10000"/>
                <a:gd name="T19" fmla="*/ 231965108 h 5291"/>
                <a:gd name="T20" fmla="*/ 2147483646 w 10000"/>
                <a:gd name="T21" fmla="*/ 260337705 h 5291"/>
                <a:gd name="T22" fmla="*/ 2147483646 w 10000"/>
                <a:gd name="T23" fmla="*/ 286979172 h 5291"/>
                <a:gd name="T24" fmla="*/ 2147483646 w 10000"/>
                <a:gd name="T25" fmla="*/ 311885907 h 5291"/>
                <a:gd name="T26" fmla="*/ 2147483646 w 10000"/>
                <a:gd name="T27" fmla="*/ 333114007 h 5291"/>
                <a:gd name="T28" fmla="*/ 2147483646 w 10000"/>
                <a:gd name="T29" fmla="*/ 354338445 h 5291"/>
                <a:gd name="T30" fmla="*/ 2147483646 w 10000"/>
                <a:gd name="T31" fmla="*/ 372317000 h 5291"/>
                <a:gd name="T32" fmla="*/ 2147483646 w 10000"/>
                <a:gd name="T33" fmla="*/ 386393339 h 5291"/>
                <a:gd name="T34" fmla="*/ 2147483646 w 10000"/>
                <a:gd name="T35" fmla="*/ 400689596 h 5291"/>
                <a:gd name="T36" fmla="*/ 2147483646 w 10000"/>
                <a:gd name="T37" fmla="*/ 412818430 h 5291"/>
                <a:gd name="T38" fmla="*/ 2147483646 w 10000"/>
                <a:gd name="T39" fmla="*/ 421914094 h 5291"/>
                <a:gd name="T40" fmla="*/ 2147483646 w 10000"/>
                <a:gd name="T41" fmla="*/ 428845817 h 5291"/>
                <a:gd name="T42" fmla="*/ 2147483646 w 10000"/>
                <a:gd name="T43" fmla="*/ 435993976 h 5291"/>
                <a:gd name="T44" fmla="*/ 2147483646 w 10000"/>
                <a:gd name="T45" fmla="*/ 439456294 h 5291"/>
                <a:gd name="T46" fmla="*/ 2147483646 w 10000"/>
                <a:gd name="T47" fmla="*/ 443138531 h 5291"/>
                <a:gd name="T48" fmla="*/ 2147483646 w 10000"/>
                <a:gd name="T49" fmla="*/ 444656888 h 5291"/>
                <a:gd name="T50" fmla="*/ 2147483646 w 10000"/>
                <a:gd name="T51" fmla="*/ 443138531 h 5291"/>
                <a:gd name="T52" fmla="*/ 2147483646 w 10000"/>
                <a:gd name="T53" fmla="*/ 443138531 h 5291"/>
                <a:gd name="T54" fmla="*/ 2147483646 w 10000"/>
                <a:gd name="T55" fmla="*/ 439456294 h 5291"/>
                <a:gd name="T56" fmla="*/ 2147483646 w 10000"/>
                <a:gd name="T57" fmla="*/ 434042867 h 5291"/>
                <a:gd name="T58" fmla="*/ 2147483646 w 10000"/>
                <a:gd name="T59" fmla="*/ 428845817 h 5291"/>
                <a:gd name="T60" fmla="*/ 2147483646 w 10000"/>
                <a:gd name="T61" fmla="*/ 423428847 h 5291"/>
                <a:gd name="T62" fmla="*/ 2147483646 w 10000"/>
                <a:gd name="T63" fmla="*/ 414765935 h 5291"/>
                <a:gd name="T64" fmla="*/ 2147483646 w 10000"/>
                <a:gd name="T65" fmla="*/ 405670271 h 5291"/>
                <a:gd name="T66" fmla="*/ 2147483646 w 10000"/>
                <a:gd name="T67" fmla="*/ 397007359 h 5291"/>
                <a:gd name="T68" fmla="*/ 0 w 10000"/>
                <a:gd name="T69" fmla="*/ 373831753 h 5291"/>
                <a:gd name="T70" fmla="*/ 1142553991 w 10000"/>
                <a:gd name="T71" fmla="*/ 548402480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10327217" y="0"/>
            <a:ext cx="9144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15215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800" y="609600"/>
            <a:ext cx="846361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AD84C6">
                    <a:lumMod val="75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AD84C6">
                  <a:lumMod val="75000"/>
                </a:srgb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327217" y="0"/>
            <a:ext cx="9144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4529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288" y="-8468"/>
            <a:ext cx="12228423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1" y="609600"/>
            <a:ext cx="846361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160590"/>
            <a:ext cx="846361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1" y="6041366"/>
            <a:ext cx="912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799" y="6041366"/>
            <a:ext cx="6163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903" y="6041366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AD84C6">
                    <a:lumMod val="75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AD84C6">
                  <a:lumMod val="75000"/>
                </a:srgbClr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0327217" y="0"/>
            <a:ext cx="9144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300" y="245696"/>
            <a:ext cx="3057757" cy="45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93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7341" y="2349048"/>
            <a:ext cx="7772400" cy="1470025"/>
          </a:xfrm>
        </p:spPr>
        <p:txBody>
          <a:bodyPr/>
          <a:lstStyle/>
          <a:p>
            <a:pPr algn="ctr" eaLnBrk="1" hangingPunct="1"/>
            <a:r>
              <a:rPr lang="fr-FR" altLang="fr-FR" sz="4400" dirty="0"/>
              <a:t>L’ASSEMBLEE GENERALE ORDINAIRE</a:t>
            </a:r>
            <a:br>
              <a:rPr lang="fr-FR" altLang="fr-FR" sz="4400" dirty="0"/>
            </a:br>
            <a:endParaRPr lang="fr-FR" altLang="fr-FR" sz="4400" dirty="0"/>
          </a:p>
        </p:txBody>
      </p:sp>
      <p:sp>
        <p:nvSpPr>
          <p:cNvPr id="2253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4BD1BD4-A174-4CCD-A47F-3E878BF7C45F}" type="slidenum">
              <a:rPr lang="fr-FR" altLang="fr-FR">
                <a:solidFill>
                  <a:srgbClr val="898989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 altLang="fr-FR">
              <a:solidFill>
                <a:srgbClr val="898989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292" y="130889"/>
            <a:ext cx="6302639" cy="124849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987" y="5725289"/>
            <a:ext cx="1593842" cy="8934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5757594"/>
            <a:ext cx="1418409" cy="81215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B270A9F-391D-469E-BC9F-A971D23D86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3"/>
          <a:stretch/>
        </p:blipFill>
        <p:spPr>
          <a:xfrm>
            <a:off x="3641271" y="3092442"/>
            <a:ext cx="4299856" cy="360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22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C2317EC0-E06A-4643-97E5-7E4796E89C7E}"/>
              </a:ext>
            </a:extLst>
          </p:cNvPr>
          <p:cNvSpPr txBox="1">
            <a:spLocks noChangeArrowheads="1"/>
          </p:cNvSpPr>
          <p:nvPr/>
        </p:nvSpPr>
        <p:spPr>
          <a:xfrm>
            <a:off x="852337" y="51299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400" dirty="0">
                <a:solidFill>
                  <a:srgbClr val="AD84C6">
                    <a:lumMod val="75000"/>
                  </a:srgbClr>
                </a:solidFill>
              </a:rPr>
              <a:t>Rapport financier 2017</a:t>
            </a:r>
            <a:endParaRPr lang="fr-FR" altLang="fr-FR" sz="4400" dirty="0">
              <a:solidFill>
                <a:srgbClr val="AD84C6">
                  <a:lumMod val="75000"/>
                </a:srgbClr>
              </a:solidFill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B181539A-F3CA-4F76-A55A-1A8C33B6DD9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8841" y="1322772"/>
          <a:ext cx="9155575" cy="4896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1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4634">
                  <a:extLst>
                    <a:ext uri="{9D8B030D-6E8A-4147-A177-3AD203B41FA5}">
                      <a16:colId xmlns:a16="http://schemas.microsoft.com/office/drawing/2014/main" val="2505892358"/>
                    </a:ext>
                  </a:extLst>
                </a:gridCol>
                <a:gridCol w="1059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6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4963">
                  <a:extLst>
                    <a:ext uri="{9D8B030D-6E8A-4147-A177-3AD203B41FA5}">
                      <a16:colId xmlns:a16="http://schemas.microsoft.com/office/drawing/2014/main" val="2297649717"/>
                    </a:ext>
                  </a:extLst>
                </a:gridCol>
                <a:gridCol w="95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452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CHARGES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F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PRODUITS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F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93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Personnels extérieurs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116 878,32 €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FR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98 049 €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Subvention d'exploitation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130 838,11 €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119 511 €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32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Locations de salles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2 000,00 €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FR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4 340 €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Conseil Régional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56 938,11 €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58 511 €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451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Frais de déplacement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6 821,02 €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FR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3 808 €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73 900 €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61 000 €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32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Frais de séminaires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690,00 €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FR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260 €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98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Frais de repas et Frais de réceptions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3 430,10 €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FR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4 109 €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Autres produits 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12 652,47 €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11 274 €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451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Téléphone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256,00 €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FR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200 €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 rtl="0" fontAlgn="ctr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Cotisations, cotisations exceptionnelles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0" fontAlgn="ctr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 rtl="0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8 780 €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 rtl="0" fontAlgn="ctr"/>
                      <a:r>
                        <a:rPr lang="fr-FR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7 640 €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451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Frais bancaires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421,16 €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FR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258 €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rtl="0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0" fontAlgn="ctr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451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Petits équipements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FR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140 €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639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Fourniture administratives</a:t>
                      </a:r>
                      <a:r>
                        <a:rPr lang="fr-FR" sz="12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frais postaux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71,00 €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FR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945 €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Frais d'inscription aux activités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3 740 €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fr-FR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3 527 €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0" fontAlgn="ctr"/>
                      <a:r>
                        <a:rPr lang="fr-FR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2975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Honoraire expert comptable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4 560,00 €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FR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1 320 €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4458">
                <a:tc vMerge="1">
                  <a:txBody>
                    <a:bodyPr/>
                    <a:lstStyle/>
                    <a:p>
                      <a:pPr algn="l" rtl="0" fontAlgn="ctr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rtl="0" fontAlgn="ctr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fr-F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Produits </a:t>
                      </a:r>
                      <a:r>
                        <a:rPr lang="fr-F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divers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13,47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</a:t>
                      </a:r>
                      <a:endParaRPr lang="fr-FR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fr-FR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47675"/>
                  </a:ext>
                </a:extLst>
              </a:tr>
              <a:tr h="29731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Assurance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82,58 €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FR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83 €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2468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fr-F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Amortissements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1 062,00 €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FR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5 418 €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Produits financiers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119 €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107 €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6790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CHARGES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136 272,18 €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FR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118 931 €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Total PRODUITS 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143 490,58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118 931 €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1537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7 218 €</a:t>
                      </a:r>
                      <a:r>
                        <a:rPr lang="fr-F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FR" sz="9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526959" y="6400800"/>
            <a:ext cx="6178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Proposition d’affectation du résultat au fond associatif </a:t>
            </a:r>
          </a:p>
        </p:txBody>
      </p:sp>
    </p:spTree>
    <p:extLst>
      <p:ext uri="{BB962C8B-B14F-4D97-AF65-F5344CB8AC3E}">
        <p14:creationId xmlns:p14="http://schemas.microsoft.com/office/powerpoint/2010/main" val="1293373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C2317EC0-E06A-4643-97E5-7E4796E89C7E}"/>
              </a:ext>
            </a:extLst>
          </p:cNvPr>
          <p:cNvSpPr txBox="1">
            <a:spLocks noChangeArrowheads="1"/>
          </p:cNvSpPr>
          <p:nvPr/>
        </p:nvSpPr>
        <p:spPr>
          <a:xfrm>
            <a:off x="852337" y="51299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400" dirty="0">
                <a:solidFill>
                  <a:srgbClr val="AD84C6">
                    <a:lumMod val="75000"/>
                  </a:srgbClr>
                </a:solidFill>
              </a:rPr>
              <a:t>Rapport financier 2017</a:t>
            </a:r>
            <a:endParaRPr lang="fr-FR" altLang="fr-FR" sz="4400" dirty="0">
              <a:solidFill>
                <a:srgbClr val="AD84C6">
                  <a:lumMod val="75000"/>
                </a:srgbClr>
              </a:solidFill>
            </a:endParaRPr>
          </a:p>
        </p:txBody>
      </p:sp>
      <p:graphicFrame>
        <p:nvGraphicFramePr>
          <p:cNvPr id="3" name="Espace réservé du contenu 6"/>
          <p:cNvGraphicFramePr>
            <a:graphicFrameLocks noGrp="1"/>
          </p:cNvGraphicFramePr>
          <p:nvPr>
            <p:ph idx="1"/>
            <p:extLst/>
          </p:nvPr>
        </p:nvGraphicFramePr>
        <p:xfrm>
          <a:off x="852337" y="1903274"/>
          <a:ext cx="6346825" cy="353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90308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C2317EC0-E06A-4643-97E5-7E4796E89C7E}"/>
              </a:ext>
            </a:extLst>
          </p:cNvPr>
          <p:cNvSpPr txBox="1">
            <a:spLocks noChangeArrowheads="1"/>
          </p:cNvSpPr>
          <p:nvPr/>
        </p:nvSpPr>
        <p:spPr>
          <a:xfrm>
            <a:off x="852337" y="51299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400" dirty="0">
                <a:solidFill>
                  <a:srgbClr val="AD84C6">
                    <a:lumMod val="75000"/>
                  </a:srgbClr>
                </a:solidFill>
              </a:rPr>
              <a:t>Rapport financier 2017</a:t>
            </a:r>
            <a:endParaRPr lang="fr-FR" altLang="fr-FR" sz="4400" dirty="0">
              <a:solidFill>
                <a:srgbClr val="AD84C6">
                  <a:lumMod val="75000"/>
                </a:srgbClr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/>
          </p:nvPr>
        </p:nvGraphicFramePr>
        <p:xfrm>
          <a:off x="664911" y="1666028"/>
          <a:ext cx="8985275" cy="444085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588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75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75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82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82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775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8832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</a:rPr>
                        <a:t>ACTIF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271" marR="5271" marT="52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</a:rPr>
                        <a:t>2017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271" marR="5271" marT="527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</a:rPr>
                        <a:t>2016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271" marR="5271" marT="52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</a:rPr>
                        <a:t>2015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271" marR="5271" marT="5271" marB="0" anchor="ctr"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 dirty="0">
                          <a:effectLst/>
                        </a:rPr>
                        <a:t> 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1" marR="5271" marT="52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>
                          <a:effectLst/>
                        </a:rPr>
                        <a:t>PASSIF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271" marR="5271" marT="52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</a:rPr>
                        <a:t>2016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271" marR="5271" marT="52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u="none" strike="noStrike" dirty="0">
                          <a:effectLst/>
                          <a:latin typeface="+mj-lt"/>
                        </a:rPr>
                        <a:t>2016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71" marR="5271" marT="52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u="none" strike="noStrike" dirty="0">
                          <a:effectLst/>
                          <a:latin typeface="+mj-lt"/>
                        </a:rPr>
                        <a:t>2015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71" marR="5271" marT="5271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8671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 dirty="0">
                          <a:effectLst/>
                        </a:rPr>
                        <a:t>Créances (subventions à recevoir)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271" marR="5271" marT="527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u="none" strike="noStrike" dirty="0">
                          <a:effectLst/>
                        </a:rPr>
                        <a:t>62</a:t>
                      </a:r>
                      <a:r>
                        <a:rPr lang="fr-FR" sz="1400" u="none" strike="noStrike" baseline="0" dirty="0">
                          <a:effectLst/>
                        </a:rPr>
                        <a:t> 000</a:t>
                      </a:r>
                      <a:r>
                        <a:rPr lang="fr-FR" sz="1400" u="none" strike="noStrike" dirty="0">
                          <a:effectLst/>
                        </a:rPr>
                        <a:t> 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271" marR="5271" marT="527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u="none" strike="noStrike" dirty="0">
                          <a:effectLst/>
                        </a:rPr>
                        <a:t>34</a:t>
                      </a:r>
                      <a:r>
                        <a:rPr lang="fr-FR" sz="1400" u="none" strike="noStrike" baseline="0" dirty="0">
                          <a:effectLst/>
                        </a:rPr>
                        <a:t> 000</a:t>
                      </a:r>
                      <a:r>
                        <a:rPr lang="fr-FR" sz="1400" u="none" strike="noStrike" dirty="0">
                          <a:effectLst/>
                        </a:rPr>
                        <a:t> 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271" marR="5271" marT="527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u="none" strike="noStrike" dirty="0">
                          <a:effectLst/>
                        </a:rPr>
                        <a:t>30 767 €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271" marR="5271" marT="5271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 dirty="0">
                          <a:effectLst/>
                        </a:rPr>
                        <a:t>Report à nouveau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271" marR="5271" marT="527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20 567 €</a:t>
                      </a:r>
                    </a:p>
                  </a:txBody>
                  <a:tcPr marL="5271" marR="5271" marT="527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8 583 €</a:t>
                      </a:r>
                    </a:p>
                  </a:txBody>
                  <a:tcPr marL="5271" marR="5271" marT="527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u="none" strike="noStrike" dirty="0">
                          <a:effectLst/>
                          <a:latin typeface="+mj-lt"/>
                        </a:rPr>
                        <a:t>1 815 €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71" marR="5271" marT="5271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63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 dirty="0">
                          <a:effectLst/>
                        </a:rPr>
                        <a:t>Usagers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271" marR="5271" marT="527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0 €</a:t>
                      </a:r>
                    </a:p>
                  </a:txBody>
                  <a:tcPr marL="5271" marR="5271" marT="527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u="none" strike="noStrike" dirty="0">
                          <a:effectLst/>
                        </a:rPr>
                        <a:t>1 070 €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271" marR="5271" marT="527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u="none" strike="noStrike" dirty="0">
                          <a:effectLst/>
                        </a:rPr>
                        <a:t>1 925 €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271" marR="5271" marT="5271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 dirty="0">
                          <a:effectLst/>
                        </a:rPr>
                        <a:t>Résultat de l'exercice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271" marR="5271" marT="527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7 218 </a:t>
                      </a:r>
                      <a:r>
                        <a:rPr lang="fr-F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€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271" marR="5271" marT="527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  <a:r>
                        <a:rPr lang="fr-F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984 €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71" marR="5271" marT="527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u="none" strike="noStrike" dirty="0">
                          <a:effectLst/>
                          <a:latin typeface="+mj-lt"/>
                        </a:rPr>
                        <a:t>6 768 €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71" marR="5271" marT="5271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15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 dirty="0">
                          <a:effectLst/>
                        </a:rPr>
                        <a:t>Trésorerie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271" marR="5271" marT="527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u="none" strike="noStrike" dirty="0">
                          <a:effectLst/>
                        </a:rPr>
                        <a:t>9</a:t>
                      </a:r>
                      <a:r>
                        <a:rPr lang="fr-FR" sz="1400" u="none" strike="noStrike" baseline="0" dirty="0">
                          <a:effectLst/>
                        </a:rPr>
                        <a:t> 393</a:t>
                      </a:r>
                      <a:r>
                        <a:rPr lang="fr-FR" sz="1400" u="none" strike="noStrike" dirty="0">
                          <a:effectLst/>
                        </a:rPr>
                        <a:t> 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271" marR="5271" marT="527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u="none" strike="noStrike" dirty="0">
                          <a:effectLst/>
                        </a:rPr>
                        <a:t>44 040 €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271" marR="5271" marT="527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u="none" strike="noStrike" dirty="0">
                          <a:effectLst/>
                        </a:rPr>
                        <a:t>76 024 €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271" marR="5271" marT="5271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 dirty="0">
                          <a:effectLst/>
                        </a:rPr>
                        <a:t>Fonds dédiés sur subvention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271" marR="5271" marT="527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0 €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271" marR="5271" marT="527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</a:t>
                      </a:r>
                      <a:r>
                        <a:rPr lang="fr-F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900 €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71" marR="5271" marT="527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u="none" strike="noStrike" dirty="0">
                          <a:effectLst/>
                          <a:latin typeface="+mj-lt"/>
                        </a:rPr>
                        <a:t>50 000 €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71" marR="5271" marT="5271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615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 dirty="0">
                          <a:effectLst/>
                        </a:rPr>
                        <a:t> Immobilisations</a:t>
                      </a:r>
                      <a:r>
                        <a:rPr lang="fr-FR" sz="1400" u="none" strike="noStrike" baseline="0" dirty="0">
                          <a:effectLst/>
                        </a:rPr>
                        <a:t>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271" marR="5271" marT="527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0€</a:t>
                      </a:r>
                    </a:p>
                  </a:txBody>
                  <a:tcPr marL="5271" marR="5271" marT="527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1 062 €</a:t>
                      </a:r>
                    </a:p>
                  </a:txBody>
                  <a:tcPr marL="5271" marR="5271" marT="527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0€ </a:t>
                      </a:r>
                    </a:p>
                  </a:txBody>
                  <a:tcPr marL="5271" marR="5271" marT="5271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 dirty="0">
                          <a:effectLst/>
                        </a:rPr>
                        <a:t> Produits constatés d’avances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271" marR="5271" marT="527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9 362 € </a:t>
                      </a:r>
                    </a:p>
                  </a:txBody>
                  <a:tcPr marL="5271" marR="5271" marT="527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16 300 € </a:t>
                      </a:r>
                    </a:p>
                  </a:txBody>
                  <a:tcPr marL="5271" marR="5271" marT="527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u="none" strike="noStrike" dirty="0">
                          <a:effectLst/>
                          <a:latin typeface="+mj-lt"/>
                        </a:rPr>
                        <a:t>24 841 €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71" marR="5271" marT="5271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708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Charges constatées d’avance</a:t>
                      </a:r>
                    </a:p>
                  </a:txBody>
                  <a:tcPr marL="5271" marR="5271" marT="527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312 €</a:t>
                      </a:r>
                    </a:p>
                  </a:txBody>
                  <a:tcPr marL="5271" marR="5271" marT="527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71" marR="5271" marT="527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71" marR="5271" marT="5271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 dirty="0">
                          <a:effectLst/>
                        </a:rPr>
                        <a:t>Fournisseurs - Notes de frais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271" marR="5271" marT="527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34 557 €</a:t>
                      </a:r>
                    </a:p>
                  </a:txBody>
                  <a:tcPr marL="5271" marR="5271" marT="527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19 405 €</a:t>
                      </a:r>
                    </a:p>
                  </a:txBody>
                  <a:tcPr marL="5271" marR="5271" marT="527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u="none" strike="noStrike" dirty="0">
                          <a:effectLst/>
                          <a:latin typeface="+mj-lt"/>
                        </a:rPr>
                        <a:t>25 291 €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71" marR="5271" marT="5271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84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ACTIF</a:t>
                      </a:r>
                    </a:p>
                  </a:txBody>
                  <a:tcPr marL="5271" marR="5271" marT="527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1" u="none" strike="noStrike" dirty="0">
                          <a:effectLst/>
                          <a:latin typeface="Arial Narrow" panose="020B0606020202030204" pitchFamily="34" charset="0"/>
                        </a:rPr>
                        <a:t>71 704 €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71" marR="5271" marT="527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1" u="none" strike="noStrike" dirty="0">
                          <a:effectLst/>
                          <a:latin typeface="Arial Narrow" panose="020B0606020202030204" pitchFamily="34" charset="0"/>
                        </a:rPr>
                        <a:t>80 172 €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71" marR="5271" marT="527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1" u="none" strike="noStrike" dirty="0">
                          <a:effectLst/>
                          <a:latin typeface="Arial Narrow" panose="020B0606020202030204" pitchFamily="34" charset="0"/>
                        </a:rPr>
                        <a:t>108 716 €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71" marR="5271" marT="5271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u="none" strike="noStrike" dirty="0">
                          <a:effectLst/>
                          <a:latin typeface="Arial Narrow" panose="020B0606020202030204" pitchFamily="34" charset="0"/>
                        </a:rPr>
                        <a:t>TOTAL PASSIF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71" marR="5271" marT="52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71 704 €</a:t>
                      </a:r>
                    </a:p>
                  </a:txBody>
                  <a:tcPr marL="5271" marR="5271" marT="52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80 172 €</a:t>
                      </a:r>
                    </a:p>
                  </a:txBody>
                  <a:tcPr marL="5271" marR="5271" marT="52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u="none" strike="noStrike" dirty="0">
                          <a:effectLst/>
                          <a:latin typeface="+mj-lt"/>
                        </a:rPr>
                        <a:t>108 716 €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71" marR="5271" marT="5271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896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C2317EC0-E06A-4643-97E5-7E4796E89C7E}"/>
              </a:ext>
            </a:extLst>
          </p:cNvPr>
          <p:cNvSpPr txBox="1">
            <a:spLocks noChangeArrowheads="1"/>
          </p:cNvSpPr>
          <p:nvPr/>
        </p:nvSpPr>
        <p:spPr>
          <a:xfrm>
            <a:off x="852337" y="51299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400" dirty="0">
                <a:solidFill>
                  <a:srgbClr val="AD84C6">
                    <a:lumMod val="75000"/>
                  </a:srgbClr>
                </a:solidFill>
              </a:rPr>
              <a:t>Budget prévisionnel 2018</a:t>
            </a:r>
            <a:endParaRPr lang="fr-FR" altLang="fr-FR" sz="4400" dirty="0">
              <a:solidFill>
                <a:srgbClr val="AD84C6">
                  <a:lumMod val="75000"/>
                </a:srgbClr>
              </a:solidFill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441B3EFA-544D-4168-BA54-EFFC22F80AE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1844" y="1479712"/>
          <a:ext cx="10463691" cy="46115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2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5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3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19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464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CHARGES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PRODUITS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94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</a:rPr>
                        <a:t>Personnels extérieurs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i="0" u="none" strike="noStrike" dirty="0">
                          <a:effectLst/>
                        </a:rPr>
                        <a:t>89 632 €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u="none" strike="noStrike" dirty="0">
                          <a:effectLst/>
                        </a:rPr>
                        <a:t>  Subvention d'exploitation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1" u="none" strike="noStrike" dirty="0">
                          <a:effectLst/>
                        </a:rPr>
                        <a:t>100 000 €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94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</a:rPr>
                        <a:t>Locations de salles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i="0" u="none" strike="noStrike" dirty="0">
                          <a:effectLst/>
                        </a:rPr>
                        <a:t>4 500 €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</a:rPr>
                        <a:t> Conseil Régional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u="none" strike="noStrike" dirty="0">
                          <a:effectLst/>
                        </a:rPr>
                        <a:t>50 000 €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94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</a:rPr>
                        <a:t>Frais de déplacement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i="0" u="none" strike="noStrike" dirty="0">
                          <a:effectLst/>
                        </a:rPr>
                        <a:t>6 000 €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</a:rPr>
                        <a:t>ARS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u="none" strike="noStrike" dirty="0">
                          <a:effectLst/>
                        </a:rPr>
                        <a:t>50 000 €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94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</a:rPr>
                        <a:t>Frais de séminaires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i="0" u="none" strike="noStrike" dirty="0">
                          <a:effectLst/>
                        </a:rPr>
                        <a:t>600 €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52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</a:rPr>
                        <a:t>Frais de repas et Frais de réceptions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u="none" strike="noStrike" dirty="0">
                          <a:effectLst/>
                        </a:rPr>
                        <a:t>4 000 €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u="none" strike="noStrike" dirty="0">
                          <a:effectLst/>
                        </a:rPr>
                        <a:t>   Autres produits 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1" u="none" strike="noStrike" dirty="0">
                          <a:effectLst/>
                        </a:rPr>
                        <a:t>11 300 €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25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</a:rPr>
                        <a:t>Téléphone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u="none" strike="noStrike" dirty="0">
                          <a:effectLst/>
                        </a:rPr>
                        <a:t>288 €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</a:rPr>
                        <a:t> Cotisations</a:t>
                      </a:r>
                      <a:r>
                        <a:rPr lang="fr-FR" sz="1400" u="none" strike="noStrike" baseline="0" dirty="0">
                          <a:effectLst/>
                        </a:rPr>
                        <a:t>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u="none" strike="noStrike" dirty="0">
                          <a:effectLst/>
                        </a:rPr>
                        <a:t>7 700 €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78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</a:rPr>
                        <a:t>Frais bancaires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u="none" strike="noStrike" dirty="0">
                          <a:effectLst/>
                        </a:rPr>
                        <a:t>400 €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</a:rPr>
                        <a:t>Frais d'inscription aux activités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u="none" strike="noStrike" dirty="0">
                          <a:effectLst/>
                        </a:rPr>
                        <a:t>3 500€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94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</a:rPr>
                        <a:t>Petits équipements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u="none" strike="noStrike" dirty="0">
                          <a:effectLst/>
                        </a:rPr>
                        <a:t>457 €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</a:rPr>
                        <a:t> Produits financiers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u="none" strike="noStrike" dirty="0">
                          <a:effectLst/>
                        </a:rPr>
                        <a:t> 100 €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</a:rPr>
                        <a:t>Fourniture administratives + timbres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u="none" strike="noStrike" dirty="0">
                          <a:effectLst/>
                        </a:rPr>
                        <a:t>400 €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</a:rPr>
                        <a:t>Honoraire expert comptable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u="none" strike="noStrike" dirty="0">
                          <a:effectLst/>
                        </a:rPr>
                        <a:t>3 500 €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8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</a:rPr>
                        <a:t>Assurance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u="none" strike="noStrike" dirty="0">
                          <a:effectLst/>
                        </a:rPr>
                        <a:t>83 €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7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Amortissement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1 440 €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308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u="none" strike="noStrike" dirty="0">
                          <a:effectLst/>
                        </a:rPr>
                        <a:t>Total CHARGES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800" b="1" u="none" strike="noStrike" dirty="0">
                          <a:effectLst/>
                        </a:rPr>
                        <a:t>111 300 €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u="none" strike="noStrike" dirty="0">
                          <a:effectLst/>
                        </a:rPr>
                        <a:t> Total PRODUITS 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800" b="1" u="none" strike="noStrike" dirty="0">
                          <a:effectLst/>
                        </a:rPr>
                        <a:t>111 300 €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184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4873" y="1437136"/>
            <a:ext cx="8733704" cy="1470025"/>
          </a:xfrm>
        </p:spPr>
        <p:txBody>
          <a:bodyPr/>
          <a:lstStyle/>
          <a:p>
            <a:pPr algn="l" eaLnBrk="1" hangingPunct="1"/>
            <a:r>
              <a:rPr lang="fr-FR" altLang="fr-FR" sz="4400" dirty="0"/>
              <a:t>VOTES</a:t>
            </a:r>
            <a:br>
              <a:rPr lang="fr-FR" altLang="fr-FR" sz="4400" dirty="0"/>
            </a:br>
            <a:endParaRPr lang="fr-FR" altLang="fr-FR" sz="4400" dirty="0"/>
          </a:p>
        </p:txBody>
      </p:sp>
      <p:sp>
        <p:nvSpPr>
          <p:cNvPr id="2253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4BD1BD4-A174-4CCD-A47F-3E878BF7C45F}" type="slidenum">
              <a:rPr lang="fr-FR" altLang="fr-FR">
                <a:solidFill>
                  <a:srgbClr val="898989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 altLang="fr-FR">
              <a:solidFill>
                <a:srgbClr val="898989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362" y="188641"/>
            <a:ext cx="6302639" cy="12484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6AAA61-128B-40C9-8ABE-64EED28A4D1E}"/>
              </a:ext>
            </a:extLst>
          </p:cNvPr>
          <p:cNvSpPr/>
          <p:nvPr/>
        </p:nvSpPr>
        <p:spPr>
          <a:xfrm>
            <a:off x="1177955" y="2248288"/>
            <a:ext cx="8416713" cy="432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2720" lvl="2" indent="-711200" defTabSz="457189">
              <a:lnSpc>
                <a:spcPct val="150000"/>
              </a:lnSpc>
              <a:spcBef>
                <a:spcPts val="1000"/>
              </a:spcBef>
              <a:buClr>
                <a:srgbClr val="AD84C6">
                  <a:lumMod val="75000"/>
                </a:srgb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Vote du rapport moral à l’unanimité</a:t>
            </a:r>
          </a:p>
          <a:p>
            <a:pPr marL="1442720" lvl="2" indent="-711200" defTabSz="457189">
              <a:lnSpc>
                <a:spcPct val="150000"/>
              </a:lnSpc>
              <a:spcBef>
                <a:spcPts val="1000"/>
              </a:spcBef>
              <a:buClr>
                <a:srgbClr val="AD84C6">
                  <a:lumMod val="75000"/>
                </a:srgb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Vote du rapport d’activité à l’unanimité</a:t>
            </a:r>
          </a:p>
          <a:p>
            <a:pPr marL="1442720" lvl="2" indent="-711200" defTabSz="457189">
              <a:lnSpc>
                <a:spcPct val="150000"/>
              </a:lnSpc>
              <a:spcBef>
                <a:spcPts val="1000"/>
              </a:spcBef>
              <a:buClr>
                <a:srgbClr val="AD84C6">
                  <a:lumMod val="75000"/>
                </a:srgb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Vote du rapport financier à l’unanimité</a:t>
            </a:r>
          </a:p>
          <a:p>
            <a:pPr marL="1442720" lvl="2" indent="-711200" defTabSz="457189">
              <a:lnSpc>
                <a:spcPct val="150000"/>
              </a:lnSpc>
              <a:spcBef>
                <a:spcPts val="1000"/>
              </a:spcBef>
              <a:buClr>
                <a:srgbClr val="AD84C6">
                  <a:lumMod val="75000"/>
                </a:srgb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Vote de l’affectation du résultat excédentaire 7218 euros au fond associatif à l’unanimité</a:t>
            </a:r>
          </a:p>
          <a:p>
            <a:pPr marL="1442720" lvl="2" indent="-711200" defTabSz="457189">
              <a:lnSpc>
                <a:spcPct val="150000"/>
              </a:lnSpc>
              <a:spcBef>
                <a:spcPts val="1000"/>
              </a:spcBef>
              <a:buClr>
                <a:srgbClr val="AD84C6">
                  <a:lumMod val="75000"/>
                </a:srgb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Quitus aux administrateurs à l’unanimité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rgbClr val="AD84C6">
                  <a:lumMod val="75000"/>
                </a:srgbClr>
              </a:buClr>
              <a:buSzPct val="80000"/>
              <a:buFont typeface="Wingdings 3" charset="2"/>
              <a:buChar char=""/>
              <a:defRPr/>
            </a:pPr>
            <a:endParaRPr lang="fr-FR" altLang="fr-FR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10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C2317EC0-E06A-4643-97E5-7E4796E89C7E}"/>
              </a:ext>
            </a:extLst>
          </p:cNvPr>
          <p:cNvSpPr txBox="1">
            <a:spLocks noChangeArrowheads="1"/>
          </p:cNvSpPr>
          <p:nvPr/>
        </p:nvSpPr>
        <p:spPr>
          <a:xfrm>
            <a:off x="852336" y="512991"/>
            <a:ext cx="9728577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>
                <a:solidFill>
                  <a:srgbClr val="AD84C6">
                    <a:lumMod val="75000"/>
                  </a:srgbClr>
                </a:solidFill>
              </a:rPr>
              <a:t>Cotisation 2019 votée à l’unanimité</a:t>
            </a:r>
            <a:endParaRPr lang="fr-FR" altLang="fr-FR" dirty="0">
              <a:solidFill>
                <a:srgbClr val="AD84C6">
                  <a:lumMod val="75000"/>
                </a:srgbClr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A037A52-E459-4F46-A018-EE14B35A0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444" y="1649941"/>
            <a:ext cx="10652655" cy="496313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r-FR" altLang="fr-F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enjeux</a:t>
            </a:r>
            <a:r>
              <a:rPr lang="fr-FR" alt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  <a:p>
            <a:pPr lvl="1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r-FR" altLang="fr-FR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Poursuivre le renforcement des fonds propres associatifs</a:t>
            </a:r>
          </a:p>
          <a:p>
            <a:pPr lvl="1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r-FR" altLang="fr-FR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Disposer d’une ligne de trésorerie</a:t>
            </a:r>
          </a:p>
          <a:p>
            <a:pPr lvl="1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r-FR" altLang="fr-FR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Financer les services rendus et les dépenses non prises en compte par les subventions</a:t>
            </a:r>
          </a:p>
          <a:p>
            <a:pPr lvl="1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r-FR" altLang="fr-FR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Avoir une marge d’autonomie</a:t>
            </a:r>
          </a:p>
          <a:p>
            <a:pPr lvl="1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fr-FR" alt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r-FR" altLang="fr-F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proposition : </a:t>
            </a: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Cotisation 2019 identique à 2018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r-FR" altLang="fr-FR" sz="1900" b="1" dirty="0"/>
              <a:t>Individuels</a:t>
            </a:r>
            <a:r>
              <a:rPr lang="fr-FR" altLang="fr-FR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: 100 euros</a:t>
            </a:r>
          </a:p>
          <a:p>
            <a:pPr lvl="1" indent="-283464" eaLnBrk="1" fontAlgn="auto" hangingPunct="1">
              <a:lnSpc>
                <a:spcPct val="12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r-FR" altLang="fr-FR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Fédérations</a:t>
            </a:r>
            <a:r>
              <a:rPr lang="fr-FR" altLang="fr-FR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: forfait 100 euros + 20 euros par </a:t>
            </a:r>
            <a:r>
              <a:rPr lang="fr-FR" altLang="fr-FR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centre de santé </a:t>
            </a:r>
            <a:r>
              <a:rPr lang="fr-FR" altLang="fr-FR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adhérant à la fédération</a:t>
            </a:r>
          </a:p>
          <a:p>
            <a:pPr lvl="1" indent="-283464" eaLnBrk="1" fontAlgn="auto" hangingPunct="1">
              <a:lnSpc>
                <a:spcPct val="12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r-FR" altLang="fr-FR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Gestionnaires de centres de santé</a:t>
            </a:r>
            <a:r>
              <a:rPr lang="fr-FR" altLang="fr-FR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: forfait de 100 euros </a:t>
            </a:r>
            <a:r>
              <a:rPr lang="fr-FR" altLang="fr-FR" sz="1900" dirty="0"/>
              <a:t>+</a:t>
            </a:r>
            <a:r>
              <a:rPr lang="fr-FR" altLang="fr-FR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 euros par centre de santé géré (</a:t>
            </a:r>
            <a:r>
              <a:rPr lang="fr-FR" altLang="fr-FR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n°FINESS</a:t>
            </a:r>
            <a:r>
              <a:rPr lang="fr-FR" altLang="fr-FR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402336" lvl="1" indent="0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fr-FR" altLang="fr-FR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02336" lvl="1" indent="0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fr-FR" altLang="fr-FR" sz="1900" dirty="0"/>
              <a:t>Exemples : </a:t>
            </a:r>
          </a:p>
          <a:p>
            <a:pPr marL="745236" lvl="1" indent="-342900">
              <a:lnSpc>
                <a:spcPct val="120000"/>
              </a:lnSpc>
              <a:defRPr/>
            </a:pPr>
            <a:r>
              <a:rPr lang="fr-FR" altLang="fr-FR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Une association qui gère un CSI=120€, </a:t>
            </a:r>
          </a:p>
          <a:p>
            <a:pPr marL="745236" lvl="1" indent="-342900">
              <a:lnSpc>
                <a:spcPct val="120000"/>
              </a:lnSpc>
              <a:defRPr/>
            </a:pPr>
            <a:r>
              <a:rPr lang="fr-FR" altLang="fr-FR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Une association/mutuelle qui gère 10 CDS = 300€</a:t>
            </a:r>
          </a:p>
        </p:txBody>
      </p:sp>
    </p:spTree>
    <p:extLst>
      <p:ext uri="{BB962C8B-B14F-4D97-AF65-F5344CB8AC3E}">
        <p14:creationId xmlns:p14="http://schemas.microsoft.com/office/powerpoint/2010/main" val="2776745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C2317EC0-E06A-4643-97E5-7E4796E89C7E}"/>
              </a:ext>
            </a:extLst>
          </p:cNvPr>
          <p:cNvSpPr txBox="1">
            <a:spLocks noChangeArrowheads="1"/>
          </p:cNvSpPr>
          <p:nvPr/>
        </p:nvSpPr>
        <p:spPr>
          <a:xfrm>
            <a:off x="342900" y="480335"/>
            <a:ext cx="9976757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fr-FR" altLang="fr-FR" dirty="0">
                <a:solidFill>
                  <a:srgbClr val="AD84C6">
                    <a:lumMod val="75000"/>
                  </a:srgbClr>
                </a:solidFill>
              </a:rPr>
              <a:t>Membres du Conseil d’Administration 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A037A52-E459-4F46-A018-EE14B35A0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808" y="1311728"/>
            <a:ext cx="10652655" cy="4474028"/>
          </a:xfrm>
        </p:spPr>
        <p:txBody>
          <a:bodyPr rtlCol="0"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fr-FR" sz="2400" dirty="0"/>
              <a:t>Renouvellement des mandats administrateurs</a:t>
            </a:r>
            <a:endParaRPr lang="fr-FR" alt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FF65D24C-1F18-4C3F-8603-DC7B957F2E46}"/>
              </a:ext>
            </a:extLst>
          </p:cNvPr>
          <p:cNvGraphicFramePr/>
          <p:nvPr>
            <p:extLst/>
          </p:nvPr>
        </p:nvGraphicFramePr>
        <p:xfrm>
          <a:off x="636369" y="1828800"/>
          <a:ext cx="9536330" cy="418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A1DDB32-4901-4853-A0CF-97C0946021B5}"/>
              </a:ext>
            </a:extLst>
          </p:cNvPr>
          <p:cNvSpPr/>
          <p:nvPr/>
        </p:nvSpPr>
        <p:spPr>
          <a:xfrm>
            <a:off x="7233558" y="6132013"/>
            <a:ext cx="290648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b="1" dirty="0">
                <a:solidFill>
                  <a:prstClr val="black"/>
                </a:solidFill>
              </a:rPr>
              <a:t>Administrateurs élus le 19 juin 2018</a:t>
            </a:r>
          </a:p>
        </p:txBody>
      </p:sp>
    </p:spTree>
    <p:extLst>
      <p:ext uri="{BB962C8B-B14F-4D97-AF65-F5344CB8AC3E}">
        <p14:creationId xmlns:p14="http://schemas.microsoft.com/office/powerpoint/2010/main" val="163976819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602</Words>
  <Application>Microsoft Office PowerPoint</Application>
  <PresentationFormat>Grand écran</PresentationFormat>
  <Paragraphs>245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Arial Narrow</vt:lpstr>
      <vt:lpstr>Calibri</vt:lpstr>
      <vt:lpstr>Century Gothic</vt:lpstr>
      <vt:lpstr>Trebuchet MS</vt:lpstr>
      <vt:lpstr>Wingdings 3</vt:lpstr>
      <vt:lpstr>Facette</vt:lpstr>
      <vt:lpstr>L’ASSEMBLEE GENERALE ORDINAIRE </vt:lpstr>
      <vt:lpstr>Présentation PowerPoint</vt:lpstr>
      <vt:lpstr>Présentation PowerPoint</vt:lpstr>
      <vt:lpstr>Présentation PowerPoint</vt:lpstr>
      <vt:lpstr>Présentation PowerPoint</vt:lpstr>
      <vt:lpstr>VOTES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L’ASSEMBLEE GENERALE ORDINAIRE</dc:title>
  <dc:creator>Anna Cruaud</dc:creator>
  <cp:lastModifiedBy>Anouk</cp:lastModifiedBy>
  <cp:revision>2</cp:revision>
  <dcterms:created xsi:type="dcterms:W3CDTF">2018-07-06T15:32:50Z</dcterms:created>
  <dcterms:modified xsi:type="dcterms:W3CDTF">2018-07-23T20:42:43Z</dcterms:modified>
</cp:coreProperties>
</file>