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slideLayouts/slideLayout2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0" r:id="rId2"/>
    <p:sldMasterId id="2147483687" r:id="rId3"/>
    <p:sldMasterId id="2147483690" r:id="rId4"/>
  </p:sldMasterIdLst>
  <p:notesMasterIdLst>
    <p:notesMasterId r:id="rId42"/>
  </p:notesMasterIdLst>
  <p:sldIdLst>
    <p:sldId id="522" r:id="rId5"/>
    <p:sldId id="256" r:id="rId6"/>
    <p:sldId id="340" r:id="rId7"/>
    <p:sldId id="343" r:id="rId8"/>
    <p:sldId id="341" r:id="rId9"/>
    <p:sldId id="345" r:id="rId10"/>
    <p:sldId id="346" r:id="rId11"/>
    <p:sldId id="347" r:id="rId12"/>
    <p:sldId id="264" r:id="rId13"/>
    <p:sldId id="509" r:id="rId14"/>
    <p:sldId id="510" r:id="rId15"/>
    <p:sldId id="442" r:id="rId16"/>
    <p:sldId id="511" r:id="rId17"/>
    <p:sldId id="263" r:id="rId18"/>
    <p:sldId id="271" r:id="rId19"/>
    <p:sldId id="283" r:id="rId20"/>
    <p:sldId id="282" r:id="rId21"/>
    <p:sldId id="494" r:id="rId22"/>
    <p:sldId id="512" r:id="rId23"/>
    <p:sldId id="514" r:id="rId24"/>
    <p:sldId id="270" r:id="rId25"/>
    <p:sldId id="504" r:id="rId26"/>
    <p:sldId id="491" r:id="rId27"/>
    <p:sldId id="513" r:id="rId28"/>
    <p:sldId id="508" r:id="rId29"/>
    <p:sldId id="506" r:id="rId30"/>
    <p:sldId id="507" r:id="rId31"/>
    <p:sldId id="483" r:id="rId32"/>
    <p:sldId id="484" r:id="rId33"/>
    <p:sldId id="515" r:id="rId34"/>
    <p:sldId id="516" r:id="rId35"/>
    <p:sldId id="517" r:id="rId36"/>
    <p:sldId id="518" r:id="rId37"/>
    <p:sldId id="519" r:id="rId38"/>
    <p:sldId id="520" r:id="rId39"/>
    <p:sldId id="521" r:id="rId40"/>
    <p:sldId id="266" r:id="rId41"/>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tion par défaut" id="{2DBDB5E5-DF35-4621-9FE1-470B9AA88131}">
          <p14:sldIdLst>
            <p14:sldId id="522"/>
            <p14:sldId id="256"/>
            <p14:sldId id="340"/>
            <p14:sldId id="343"/>
            <p14:sldId id="341"/>
            <p14:sldId id="345"/>
            <p14:sldId id="346"/>
            <p14:sldId id="347"/>
            <p14:sldId id="264"/>
            <p14:sldId id="509"/>
            <p14:sldId id="510"/>
            <p14:sldId id="442"/>
            <p14:sldId id="511"/>
            <p14:sldId id="263"/>
            <p14:sldId id="271"/>
            <p14:sldId id="283"/>
            <p14:sldId id="282"/>
            <p14:sldId id="494"/>
            <p14:sldId id="512"/>
            <p14:sldId id="514"/>
            <p14:sldId id="270"/>
            <p14:sldId id="504"/>
            <p14:sldId id="491"/>
            <p14:sldId id="513"/>
            <p14:sldId id="508"/>
            <p14:sldId id="506"/>
            <p14:sldId id="507"/>
            <p14:sldId id="483"/>
            <p14:sldId id="484"/>
            <p14:sldId id="515"/>
            <p14:sldId id="516"/>
            <p14:sldId id="517"/>
            <p14:sldId id="518"/>
            <p14:sldId id="519"/>
            <p14:sldId id="520"/>
            <p14:sldId id="521"/>
            <p14:sldId id="266"/>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1" d="100"/>
          <a:sy n="111" d="100"/>
        </p:scale>
        <p:origin x="456"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BE09214-1905-4441-8E22-5AD57206E821}" type="datetimeFigureOut">
              <a:rPr lang="fr-FR" smtClean="0"/>
              <a:t>12/07/2019</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CDB4CD9-8A9D-47AD-B502-169BEC224F08}" type="slidenum">
              <a:rPr lang="fr-FR" smtClean="0"/>
              <a:t>‹N°›</a:t>
            </a:fld>
            <a:endParaRPr lang="fr-FR"/>
          </a:p>
        </p:txBody>
      </p:sp>
    </p:spTree>
    <p:extLst>
      <p:ext uri="{BB962C8B-B14F-4D97-AF65-F5344CB8AC3E}">
        <p14:creationId xmlns:p14="http://schemas.microsoft.com/office/powerpoint/2010/main" val="28220259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Espace réservé de l'image des diapositives 1"/>
          <p:cNvSpPr>
            <a:spLocks noGrp="1" noRot="1" noChangeAspect="1" noTextEdit="1"/>
          </p:cNvSpPr>
          <p:nvPr>
            <p:ph type="sldImg"/>
          </p:nvPr>
        </p:nvSpPr>
        <p:spPr bwMode="auto">
          <a:xfrm>
            <a:off x="139700" y="768350"/>
            <a:ext cx="6819900" cy="38369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Espace réservé des commentaires 2"/>
          <p:cNvSpPr>
            <a:spLocks noGrp="1"/>
          </p:cNvSpPr>
          <p:nvPr>
            <p:ph type="body" idx="1"/>
          </p:nvPr>
        </p:nvSpPr>
        <p:spPr>
          <a:noFill/>
        </p:spPr>
        <p:txBody>
          <a:bodyPr/>
          <a:lstStyle/>
          <a:p>
            <a:pPr eaLnBrk="1" hangingPunct="1">
              <a:spcBef>
                <a:spcPct val="0"/>
              </a:spcBef>
            </a:pPr>
            <a:endParaRPr lang="fr-FR" altLang="fr-FR" dirty="0"/>
          </a:p>
        </p:txBody>
      </p:sp>
      <p:sp>
        <p:nvSpPr>
          <p:cNvPr id="23556" name="Espace réservé du numéro de diapositive 3"/>
          <p:cNvSpPr>
            <a:spLocks noGrp="1"/>
          </p:cNvSpPr>
          <p:nvPr>
            <p:ph type="sldNum" sz="quarter" idx="5"/>
          </p:nvPr>
        </p:nvSpPr>
        <p:spPr>
          <a:noFill/>
        </p:spPr>
        <p:txBody>
          <a:bodyPr/>
          <a:lstStyle>
            <a:lvl1pPr defTabSz="990499">
              <a:defRPr>
                <a:solidFill>
                  <a:schemeClr val="tx1"/>
                </a:solidFill>
                <a:latin typeface="Arial" panose="020B0604020202020204" pitchFamily="34" charset="0"/>
                <a:cs typeface="Arial" panose="020B0604020202020204" pitchFamily="34" charset="0"/>
              </a:defRPr>
            </a:lvl1pPr>
            <a:lvl2pPr marL="804781" indent="-309531" defTabSz="990499">
              <a:defRPr>
                <a:solidFill>
                  <a:schemeClr val="tx1"/>
                </a:solidFill>
                <a:latin typeface="Arial" panose="020B0604020202020204" pitchFamily="34" charset="0"/>
                <a:cs typeface="Arial" panose="020B0604020202020204" pitchFamily="34" charset="0"/>
              </a:defRPr>
            </a:lvl2pPr>
            <a:lvl3pPr marL="1238124" indent="-247625" defTabSz="990499">
              <a:defRPr>
                <a:solidFill>
                  <a:schemeClr val="tx1"/>
                </a:solidFill>
                <a:latin typeface="Arial" panose="020B0604020202020204" pitchFamily="34" charset="0"/>
                <a:cs typeface="Arial" panose="020B0604020202020204" pitchFamily="34" charset="0"/>
              </a:defRPr>
            </a:lvl3pPr>
            <a:lvl4pPr marL="1733373" indent="-247625" defTabSz="990499">
              <a:defRPr>
                <a:solidFill>
                  <a:schemeClr val="tx1"/>
                </a:solidFill>
                <a:latin typeface="Arial" panose="020B0604020202020204" pitchFamily="34" charset="0"/>
                <a:cs typeface="Arial" panose="020B0604020202020204" pitchFamily="34" charset="0"/>
              </a:defRPr>
            </a:lvl4pPr>
            <a:lvl5pPr marL="2228622" indent="-247625" defTabSz="990499">
              <a:defRPr>
                <a:solidFill>
                  <a:schemeClr val="tx1"/>
                </a:solidFill>
                <a:latin typeface="Arial" panose="020B0604020202020204" pitchFamily="34" charset="0"/>
                <a:cs typeface="Arial" panose="020B0604020202020204" pitchFamily="34" charset="0"/>
              </a:defRPr>
            </a:lvl5pPr>
            <a:lvl6pPr marL="2685775" indent="-247625" defTabSz="99049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142929" indent="-247625" defTabSz="99049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600082" indent="-247625" defTabSz="99049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057236" indent="-247625" defTabSz="99049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90499" rtl="0" eaLnBrk="1" fontAlgn="base" latinLnBrk="0" hangingPunct="1">
              <a:lnSpc>
                <a:spcPct val="100000"/>
              </a:lnSpc>
              <a:spcBef>
                <a:spcPct val="0"/>
              </a:spcBef>
              <a:spcAft>
                <a:spcPct val="0"/>
              </a:spcAft>
              <a:buClrTx/>
              <a:buSzTx/>
              <a:buFontTx/>
              <a:buNone/>
              <a:tabLst/>
              <a:defRPr/>
            </a:pPr>
            <a:fld id="{ADF814ED-B593-471A-AB13-882077D46D7D}" type="slidenum">
              <a:rPr kumimoji="0" lang="fr-FR" altLang="fr-FR" sz="13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90499" rtl="0" eaLnBrk="1" fontAlgn="base" latinLnBrk="0" hangingPunct="1">
                <a:lnSpc>
                  <a:spcPct val="100000"/>
                </a:lnSpc>
                <a:spcBef>
                  <a:spcPct val="0"/>
                </a:spcBef>
                <a:spcAft>
                  <a:spcPct val="0"/>
                </a:spcAft>
                <a:buClrTx/>
                <a:buSzTx/>
                <a:buFontTx/>
                <a:buNone/>
                <a:tabLst/>
                <a:defRPr/>
              </a:pPr>
              <a:t>1</a:t>
            </a:fld>
            <a:endParaRPr kumimoji="0" lang="fr-FR" altLang="fr-FR" sz="13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1396045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Aiguillage</a:t>
            </a:r>
            <a:r>
              <a:rPr lang="fr-FR" baseline="0" dirty="0"/>
              <a:t> initial pour choisir le type de vision : </a:t>
            </a:r>
          </a:p>
          <a:p>
            <a:pPr marL="171450" indent="-171450">
              <a:buFont typeface="Wingdings" panose="05000000000000000000" pitchFamily="2" charset="2"/>
              <a:buChar char="à"/>
            </a:pPr>
            <a:r>
              <a:rPr lang="fr-FR" baseline="0" dirty="0"/>
              <a:t>TLC payante, où le carré est grisé si jamais les préférences </a:t>
            </a:r>
            <a:r>
              <a:rPr lang="fr-FR" baseline="0" dirty="0" err="1"/>
              <a:t>strip</a:t>
            </a:r>
            <a:r>
              <a:rPr lang="fr-FR" baseline="0" dirty="0"/>
              <a:t> ne sont pas activées. On met un lien direct vers l’écran de paramétrage pour arranger ça</a:t>
            </a:r>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5E74A39-F74B-4EF2-9740-9B32569FBA45}"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531113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La tuile devient</a:t>
            </a:r>
            <a:r>
              <a:rPr lang="fr-FR" baseline="0" dirty="0"/>
              <a:t> verte si tout est bien paramétré</a:t>
            </a:r>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5E74A39-F74B-4EF2-9740-9B32569FBA45}"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341453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Facultatif en mode « TLC Patient ». Obligatoire sinon</a:t>
            </a:r>
          </a:p>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5E74A39-F74B-4EF2-9740-9B32569FBA45}"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911267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Facultatif en mode « TLC Patient ». Obligatoire sinon</a:t>
            </a:r>
          </a:p>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5E74A39-F74B-4EF2-9740-9B32569FBA45}"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125635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Facultatif en mode « TLC Patient ». Obligatoire sinon</a:t>
            </a:r>
          </a:p>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5E74A39-F74B-4EF2-9740-9B32569FBA45}"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983547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Ecran</a:t>
            </a:r>
            <a:r>
              <a:rPr lang="fr-FR" baseline="0" dirty="0"/>
              <a:t> final, qui s’ouvre lorsque l’utilisateur va cliquer sur « raccrocher » depuis la téléconsultation dans </a:t>
            </a:r>
            <a:r>
              <a:rPr lang="fr-FR" baseline="0" dirty="0" err="1"/>
              <a:t>monSisra</a:t>
            </a:r>
            <a:r>
              <a:rPr lang="fr-FR" baseline="0" dirty="0"/>
              <a:t> ou dans un navigateur.</a:t>
            </a:r>
          </a:p>
          <a:p>
            <a:r>
              <a:rPr lang="fr-FR" baseline="0" dirty="0"/>
              <a:t>On récupérer une note sur 5, un commentaire s’ils veulent, et on choisit le montant de la facturation.</a:t>
            </a:r>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5E74A39-F74B-4EF2-9740-9B32569FBA45}"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643573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Ouverture d’une </a:t>
            </a:r>
            <a:r>
              <a:rPr lang="fr-FR" dirty="0" err="1"/>
              <a:t>popup</a:t>
            </a:r>
            <a:r>
              <a:rPr lang="fr-FR" dirty="0"/>
              <a:t> pour renseigner</a:t>
            </a:r>
            <a:r>
              <a:rPr lang="fr-FR" baseline="0" dirty="0"/>
              <a:t> le contenu du bloc note. Modifiable donc</a:t>
            </a:r>
          </a:p>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5E74A39-F74B-4EF2-9740-9B32569FBA45}"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227291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Tree>
    <p:extLst>
      <p:ext uri="{BB962C8B-B14F-4D97-AF65-F5344CB8AC3E}">
        <p14:creationId xmlns:p14="http://schemas.microsoft.com/office/powerpoint/2010/main" val="28733479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Tree>
    <p:extLst>
      <p:ext uri="{BB962C8B-B14F-4D97-AF65-F5344CB8AC3E}">
        <p14:creationId xmlns:p14="http://schemas.microsoft.com/office/powerpoint/2010/main" val="810575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Tree>
    <p:extLst>
      <p:ext uri="{BB962C8B-B14F-4D97-AF65-F5344CB8AC3E}">
        <p14:creationId xmlns:p14="http://schemas.microsoft.com/office/powerpoint/2010/main" val="18870241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Tree>
    <p:extLst>
      <p:ext uri="{BB962C8B-B14F-4D97-AF65-F5344CB8AC3E}">
        <p14:creationId xmlns:p14="http://schemas.microsoft.com/office/powerpoint/2010/main" val="15238078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defTabSz="914326">
              <a:defRPr/>
            </a:pPr>
            <a:r>
              <a:rPr lang="fr-FR" dirty="0"/>
              <a:t>En inscrivant</a:t>
            </a:r>
            <a:r>
              <a:rPr lang="fr-FR" baseline="0" dirty="0"/>
              <a:t> dans le droit commun la tarification des actes de téléconsultation et de </a:t>
            </a:r>
            <a:r>
              <a:rPr lang="fr-FR" baseline="0" dirty="0" err="1"/>
              <a:t>téléexpertise</a:t>
            </a:r>
            <a:r>
              <a:rPr lang="fr-FR" baseline="0" dirty="0"/>
              <a:t>, l’avenant 6 met fin à la prise en charge dans le cadre expérimental de l’article 36 de la LFSS 2014 pour les actes TCL (supprimé le 15/09/2018) et TLE (février 2019)</a:t>
            </a:r>
            <a:endParaRPr lang="fr-FR" dirty="0"/>
          </a:p>
          <a:p>
            <a:endParaRPr lang="fr-FR" dirty="0"/>
          </a:p>
        </p:txBody>
      </p:sp>
    </p:spTree>
    <p:extLst>
      <p:ext uri="{BB962C8B-B14F-4D97-AF65-F5344CB8AC3E}">
        <p14:creationId xmlns:p14="http://schemas.microsoft.com/office/powerpoint/2010/main" val="937059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solidFill>
                <a:schemeClr val="accent1"/>
              </a:solidFill>
            </a:endParaRPr>
          </a:p>
          <a:p>
            <a:r>
              <a:rPr lang="fr-FR" sz="1900" b="1" dirty="0">
                <a:solidFill>
                  <a:schemeClr val="accent1"/>
                </a:solidFill>
              </a:rPr>
              <a:t>Infos CPN médecins (décembre 2018) : </a:t>
            </a:r>
          </a:p>
          <a:p>
            <a:r>
              <a:rPr lang="fr-FR" sz="1900" dirty="0"/>
              <a:t>Mise en place </a:t>
            </a:r>
            <a:r>
              <a:rPr lang="fr-FR" sz="1900" b="1" dirty="0"/>
              <a:t>d’un référencement national homogène : </a:t>
            </a:r>
          </a:p>
          <a:p>
            <a:r>
              <a:rPr lang="fr-FR" sz="1900" b="1" dirty="0"/>
              <a:t>- </a:t>
            </a:r>
            <a:r>
              <a:rPr lang="fr-FR" sz="1900" dirty="0"/>
              <a:t>enregistrement dans un fichier dédié &amp; numéro d’identification(utilisation interne à la caisse) </a:t>
            </a:r>
          </a:p>
          <a:p>
            <a:pPr marL="171436" indent="-171436">
              <a:buFontTx/>
              <a:buChar char="-"/>
            </a:pPr>
            <a:r>
              <a:rPr lang="fr-FR" sz="1900" dirty="0"/>
              <a:t>Visibilité pour tous : patients, PS, caisse, ARS, d’un même territoire</a:t>
            </a:r>
            <a:r>
              <a:rPr lang="fr-FR" sz="1900" b="1" dirty="0"/>
              <a:t>. </a:t>
            </a:r>
          </a:p>
          <a:p>
            <a:endParaRPr lang="fr-FR" sz="1900" dirty="0"/>
          </a:p>
          <a:p>
            <a:r>
              <a:rPr lang="fr-FR" sz="1900" dirty="0"/>
              <a:t>Les Maisons de Santé </a:t>
            </a:r>
            <a:r>
              <a:rPr lang="fr-FR" sz="1900" dirty="0" err="1"/>
              <a:t>Pluriprofessionnelles</a:t>
            </a:r>
            <a:r>
              <a:rPr lang="fr-FR" sz="1900" dirty="0"/>
              <a:t> (MSP), Centres de Santé (CDS), Equipes de Soins Primaires (ESP) et Communautés Professionnelles Territoriales de Santé (CPTS) : </a:t>
            </a:r>
          </a:p>
          <a:p>
            <a:r>
              <a:rPr lang="fr-FR" sz="1900" dirty="0"/>
              <a:t>Equipes, par nature coordonnées sur un territoire : </a:t>
            </a:r>
            <a:r>
              <a:rPr lang="fr-FR" sz="1900" b="1" dirty="0"/>
              <a:t>pas de validation en commissions paritaires </a:t>
            </a:r>
          </a:p>
          <a:p>
            <a:r>
              <a:rPr lang="fr-FR" sz="1900" dirty="0"/>
              <a:t>Démarche proactive des caisses prise de contact pour savoir si les MSP/CDS/ESP/CPTS souhaitent être enregistrées comme offrant une solution de télémédecine et répondent aux objectifs conventionnels définis pour les OT. </a:t>
            </a:r>
          </a:p>
          <a:p>
            <a:r>
              <a:rPr lang="fr-FR" sz="1900" dirty="0"/>
              <a:t>A noter que si, par exemple, la MSP/CDS, indiquent qu’ils ne peuvent pas répondre tout de suite à l’ensemble des besoins et notamment la réintégration du patient dans le parcours de soins, il convient d’avoir une approche souple : l’objectif est d’apporter une réponse rapide aux besoins de soins des patients du territoire. </a:t>
            </a:r>
          </a:p>
          <a:p>
            <a:endParaRPr lang="fr-FR" sz="1900" dirty="0"/>
          </a:p>
          <a:p>
            <a:endParaRPr lang="fr-FR" sz="1900" dirty="0"/>
          </a:p>
        </p:txBody>
      </p:sp>
    </p:spTree>
    <p:extLst>
      <p:ext uri="{BB962C8B-B14F-4D97-AF65-F5344CB8AC3E}">
        <p14:creationId xmlns:p14="http://schemas.microsoft.com/office/powerpoint/2010/main" val="937059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defTabSz="914326">
              <a:defRPr/>
            </a:pPr>
            <a:r>
              <a:rPr lang="fr-FR" dirty="0"/>
              <a:t>En inscrivant</a:t>
            </a:r>
            <a:r>
              <a:rPr lang="fr-FR" baseline="0" dirty="0"/>
              <a:t> dans le droit commun la tarification des actes de téléconsultation et de </a:t>
            </a:r>
            <a:r>
              <a:rPr lang="fr-FR" baseline="0" dirty="0" err="1"/>
              <a:t>téléexpertise</a:t>
            </a:r>
            <a:r>
              <a:rPr lang="fr-FR" baseline="0" dirty="0"/>
              <a:t>, l’avenant 6 met fin à la prise en charge dans le cadre expérimental de l’article 36 de la LFSS 2014 pour les actes TCL (supprimé le 15/09/2018) et TLE (sera supprimé en février 2019)</a:t>
            </a:r>
            <a:endParaRPr lang="fr-FR" dirty="0"/>
          </a:p>
          <a:p>
            <a:endParaRPr lang="fr-FR" dirty="0"/>
          </a:p>
          <a:p>
            <a:r>
              <a:rPr lang="fr-FR" dirty="0"/>
              <a:t>NGAP – mesures Avenant 6 applicables : le 10 février 2019 </a:t>
            </a:r>
          </a:p>
          <a:p>
            <a:r>
              <a:rPr lang="fr-FR" dirty="0"/>
              <a:t>Création des actes de </a:t>
            </a:r>
            <a:r>
              <a:rPr lang="fr-FR" dirty="0" err="1"/>
              <a:t>téléexpertise</a:t>
            </a:r>
            <a:r>
              <a:rPr lang="fr-FR" dirty="0"/>
              <a:t> pour le médecin requis : </a:t>
            </a:r>
          </a:p>
          <a:p>
            <a:r>
              <a:rPr lang="fr-FR" dirty="0"/>
              <a:t>Nouvel article de la NGAP : </a:t>
            </a:r>
          </a:p>
          <a:p>
            <a:r>
              <a:rPr lang="fr-FR" dirty="0"/>
              <a:t>« </a:t>
            </a:r>
            <a:r>
              <a:rPr lang="fr-FR" b="1" dirty="0"/>
              <a:t>Article 14.9.4 Acte de </a:t>
            </a:r>
            <a:r>
              <a:rPr lang="fr-FR" b="1" dirty="0" err="1"/>
              <a:t>téléexpertise</a:t>
            </a:r>
            <a:r>
              <a:rPr lang="fr-FR" b="1" dirty="0"/>
              <a:t> d’un médecin sollicité par un autre médecin </a:t>
            </a:r>
            <a:r>
              <a:rPr lang="fr-FR" dirty="0"/>
              <a:t>» </a:t>
            </a:r>
          </a:p>
          <a:p>
            <a:r>
              <a:rPr lang="fr-FR" dirty="0"/>
              <a:t>Création de deux nouveaux codes de facturation </a:t>
            </a:r>
          </a:p>
          <a:p>
            <a:r>
              <a:rPr lang="fr-FR" dirty="0"/>
              <a:t>TE1 – Acte de </a:t>
            </a:r>
            <a:r>
              <a:rPr lang="fr-FR" dirty="0" err="1"/>
              <a:t>téléexpertise</a:t>
            </a:r>
            <a:r>
              <a:rPr lang="fr-FR" dirty="0"/>
              <a:t> de niveau 1 </a:t>
            </a:r>
          </a:p>
          <a:p>
            <a:r>
              <a:rPr lang="fr-FR" dirty="0"/>
              <a:t>TE2 – Acte de </a:t>
            </a:r>
            <a:r>
              <a:rPr lang="fr-FR" dirty="0" err="1"/>
              <a:t>téléexpertise</a:t>
            </a:r>
            <a:r>
              <a:rPr lang="fr-FR" dirty="0"/>
              <a:t> de niveau 2 </a:t>
            </a:r>
          </a:p>
          <a:p>
            <a:endParaRPr lang="fr-FR" dirty="0"/>
          </a:p>
        </p:txBody>
      </p:sp>
    </p:spTree>
    <p:extLst>
      <p:ext uri="{BB962C8B-B14F-4D97-AF65-F5344CB8AC3E}">
        <p14:creationId xmlns:p14="http://schemas.microsoft.com/office/powerpoint/2010/main" val="937059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sz="1100" dirty="0"/>
          </a:p>
          <a:p>
            <a:endParaRPr lang="fr-FR" sz="1100" dirty="0"/>
          </a:p>
        </p:txBody>
      </p:sp>
    </p:spTree>
    <p:extLst>
      <p:ext uri="{BB962C8B-B14F-4D97-AF65-F5344CB8AC3E}">
        <p14:creationId xmlns:p14="http://schemas.microsoft.com/office/powerpoint/2010/main" val="34156473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sz="1100" dirty="0"/>
          </a:p>
          <a:p>
            <a:endParaRPr lang="fr-FR" sz="1100" dirty="0"/>
          </a:p>
        </p:txBody>
      </p:sp>
    </p:spTree>
    <p:extLst>
      <p:ext uri="{BB962C8B-B14F-4D97-AF65-F5344CB8AC3E}">
        <p14:creationId xmlns:p14="http://schemas.microsoft.com/office/powerpoint/2010/main" val="34156473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sz="1100" dirty="0"/>
          </a:p>
          <a:p>
            <a:endParaRPr lang="fr-FR" sz="1100" dirty="0"/>
          </a:p>
        </p:txBody>
      </p:sp>
    </p:spTree>
    <p:extLst>
      <p:ext uri="{BB962C8B-B14F-4D97-AF65-F5344CB8AC3E}">
        <p14:creationId xmlns:p14="http://schemas.microsoft.com/office/powerpoint/2010/main" val="34156473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Tree>
    <p:extLst>
      <p:ext uri="{BB962C8B-B14F-4D97-AF65-F5344CB8AC3E}">
        <p14:creationId xmlns:p14="http://schemas.microsoft.com/office/powerpoint/2010/main" val="241924319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gif"/><Relationship Id="rId7" Type="http://schemas.openxmlformats.org/officeDocument/2006/relationships/hyperlink" Target="http://www.sante-ara.fr/" TargetMode="External"/><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8.gif"/><Relationship Id="rId5" Type="http://schemas.openxmlformats.org/officeDocument/2006/relationships/image" Target="../media/image7.gif"/><Relationship Id="rId4" Type="http://schemas.openxmlformats.org/officeDocument/2006/relationships/image" Target="../media/image6.gif"/></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Titre et sous-titre">
    <p:bg>
      <p:bgPr>
        <a:solidFill>
          <a:schemeClr val="bg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ABB95B2-D814-4741-9CA6-089CC647C18C}"/>
              </a:ext>
            </a:extLst>
          </p:cNvPr>
          <p:cNvSpPr>
            <a:spLocks noGrp="1"/>
          </p:cNvSpPr>
          <p:nvPr>
            <p:ph type="ctrTitle" hasCustomPrompt="1"/>
          </p:nvPr>
        </p:nvSpPr>
        <p:spPr>
          <a:xfrm>
            <a:off x="1222407" y="2021305"/>
            <a:ext cx="10260531" cy="1488658"/>
          </a:xfrm>
        </p:spPr>
        <p:txBody>
          <a:bodyPr anchor="b">
            <a:normAutofit/>
          </a:bodyPr>
          <a:lstStyle>
            <a:lvl1pPr algn="ctr">
              <a:defRPr sz="6500" b="1"/>
            </a:lvl1pPr>
          </a:lstStyle>
          <a:p>
            <a:r>
              <a:rPr lang="fr-FR"/>
              <a:t>MODIFIER LE TITRE</a:t>
            </a:r>
          </a:p>
        </p:txBody>
      </p:sp>
      <p:sp>
        <p:nvSpPr>
          <p:cNvPr id="3" name="Sous-titre 2">
            <a:extLst>
              <a:ext uri="{FF2B5EF4-FFF2-40B4-BE49-F238E27FC236}">
                <a16:creationId xmlns:a16="http://schemas.microsoft.com/office/drawing/2014/main" id="{571ECACC-9990-483C-92CC-55D608749B06}"/>
              </a:ext>
            </a:extLst>
          </p:cNvPr>
          <p:cNvSpPr>
            <a:spLocks noGrp="1"/>
          </p:cNvSpPr>
          <p:nvPr>
            <p:ph type="subTitle" idx="1"/>
          </p:nvPr>
        </p:nvSpPr>
        <p:spPr>
          <a:xfrm>
            <a:off x="1222407" y="3602038"/>
            <a:ext cx="10260532" cy="1655762"/>
          </a:xfrm>
        </p:spPr>
        <p:txBody>
          <a:bodyPr>
            <a:normAutofit/>
          </a:bodyPr>
          <a:lstStyle>
            <a:lvl1pPr marL="0" indent="0" algn="ctr">
              <a:buNone/>
              <a:defRPr sz="4500">
                <a:solidFill>
                  <a:srgbClr val="5CBFCA"/>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Modifier le style des sous-titres du masque</a:t>
            </a:r>
          </a:p>
        </p:txBody>
      </p:sp>
      <p:sp>
        <p:nvSpPr>
          <p:cNvPr id="17" name="ZoneTexte 16">
            <a:extLst>
              <a:ext uri="{FF2B5EF4-FFF2-40B4-BE49-F238E27FC236}">
                <a16:creationId xmlns:a16="http://schemas.microsoft.com/office/drawing/2014/main" id="{1A40EEA7-5044-43D2-AD34-3452C7A6C26B}"/>
              </a:ext>
            </a:extLst>
          </p:cNvPr>
          <p:cNvSpPr txBox="1"/>
          <p:nvPr userDrawn="1"/>
        </p:nvSpPr>
        <p:spPr>
          <a:xfrm>
            <a:off x="9389327" y="23813"/>
            <a:ext cx="2687444" cy="2163337"/>
          </a:xfrm>
          <a:prstGeom prst="rect">
            <a:avLst/>
          </a:prstGeom>
          <a:solidFill>
            <a:schemeClr val="bg1"/>
          </a:solidFill>
        </p:spPr>
        <p:txBody>
          <a:bodyPr wrap="square" rtlCol="0">
            <a:spAutoFit/>
          </a:bodyPr>
          <a:lstStyle/>
          <a:p>
            <a:endParaRPr lang="fr-FR"/>
          </a:p>
        </p:txBody>
      </p:sp>
      <p:pic>
        <p:nvPicPr>
          <p:cNvPr id="18" name="Image 17">
            <a:extLst>
              <a:ext uri="{FF2B5EF4-FFF2-40B4-BE49-F238E27FC236}">
                <a16:creationId xmlns:a16="http://schemas.microsoft.com/office/drawing/2014/main" id="{23E4B4F9-CFF2-484D-9E39-8E603995347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363854" y="23813"/>
            <a:ext cx="2542037" cy="1780036"/>
          </a:xfrm>
          <a:prstGeom prst="rect">
            <a:avLst/>
          </a:prstGeom>
        </p:spPr>
      </p:pic>
      <p:sp>
        <p:nvSpPr>
          <p:cNvPr id="11" name="Espace réservé du numéro de diapositive 3">
            <a:extLst>
              <a:ext uri="{FF2B5EF4-FFF2-40B4-BE49-F238E27FC236}">
                <a16:creationId xmlns:a16="http://schemas.microsoft.com/office/drawing/2014/main" id="{B4DF316C-80D0-4178-9D5E-5B5B1F96FE90}"/>
              </a:ext>
            </a:extLst>
          </p:cNvPr>
          <p:cNvSpPr>
            <a:spLocks noGrp="1"/>
          </p:cNvSpPr>
          <p:nvPr>
            <p:ph type="sldNum" sz="quarter" idx="4"/>
          </p:nvPr>
        </p:nvSpPr>
        <p:spPr>
          <a:xfrm>
            <a:off x="9206642" y="6390854"/>
            <a:ext cx="2276297" cy="365125"/>
          </a:xfrm>
          <a:prstGeom prst="rect">
            <a:avLst/>
          </a:prstGeom>
        </p:spPr>
        <p:txBody>
          <a:bodyPr vert="horz" lIns="91440" tIns="45720" rIns="91440" bIns="45720" rtlCol="0" anchor="ctr"/>
          <a:lstStyle>
            <a:lvl1pPr algn="r">
              <a:defRPr sz="2000">
                <a:solidFill>
                  <a:schemeClr val="tx1">
                    <a:tint val="75000"/>
                  </a:schemeClr>
                </a:solidFill>
                <a:latin typeface="Arial" panose="020B0604020202020204" pitchFamily="34" charset="0"/>
                <a:cs typeface="Arial" panose="020B0604020202020204" pitchFamily="34" charset="0"/>
              </a:defRPr>
            </a:lvl1pPr>
          </a:lstStyle>
          <a:p>
            <a:r>
              <a:rPr lang="fr-FR"/>
              <a:t>Date</a:t>
            </a:r>
          </a:p>
        </p:txBody>
      </p:sp>
      <p:sp>
        <p:nvSpPr>
          <p:cNvPr id="12" name="ZoneTexte 11">
            <a:extLst>
              <a:ext uri="{FF2B5EF4-FFF2-40B4-BE49-F238E27FC236}">
                <a16:creationId xmlns:a16="http://schemas.microsoft.com/office/drawing/2014/main" id="{79A0D459-A590-4655-8901-8E388F70904D}"/>
              </a:ext>
            </a:extLst>
          </p:cNvPr>
          <p:cNvSpPr txBox="1"/>
          <p:nvPr userDrawn="1"/>
        </p:nvSpPr>
        <p:spPr>
          <a:xfrm>
            <a:off x="-9457" y="-15284"/>
            <a:ext cx="796729" cy="6922266"/>
          </a:xfrm>
          <a:custGeom>
            <a:avLst/>
            <a:gdLst>
              <a:gd name="connsiteX0" fmla="*/ 0 w 770019"/>
              <a:gd name="connsiteY0" fmla="*/ 0 h 7017306"/>
              <a:gd name="connsiteX1" fmla="*/ 770019 w 770019"/>
              <a:gd name="connsiteY1" fmla="*/ 0 h 7017306"/>
              <a:gd name="connsiteX2" fmla="*/ 770019 w 770019"/>
              <a:gd name="connsiteY2" fmla="*/ 7017306 h 7017306"/>
              <a:gd name="connsiteX3" fmla="*/ 0 w 770019"/>
              <a:gd name="connsiteY3" fmla="*/ 7017306 h 7017306"/>
              <a:gd name="connsiteX4" fmla="*/ 0 w 770019"/>
              <a:gd name="connsiteY4" fmla="*/ 0 h 7017306"/>
              <a:gd name="connsiteX0" fmla="*/ 0 w 787272"/>
              <a:gd name="connsiteY0" fmla="*/ 0 h 7017306"/>
              <a:gd name="connsiteX1" fmla="*/ 787272 w 787272"/>
              <a:gd name="connsiteY1" fmla="*/ 51759 h 7017306"/>
              <a:gd name="connsiteX2" fmla="*/ 770019 w 787272"/>
              <a:gd name="connsiteY2" fmla="*/ 7017306 h 7017306"/>
              <a:gd name="connsiteX3" fmla="*/ 0 w 787272"/>
              <a:gd name="connsiteY3" fmla="*/ 7017306 h 7017306"/>
              <a:gd name="connsiteX4" fmla="*/ 0 w 787272"/>
              <a:gd name="connsiteY4" fmla="*/ 0 h 7017306"/>
              <a:gd name="connsiteX0" fmla="*/ 0 w 795898"/>
              <a:gd name="connsiteY0" fmla="*/ 17252 h 6965547"/>
              <a:gd name="connsiteX1" fmla="*/ 795898 w 795898"/>
              <a:gd name="connsiteY1" fmla="*/ 0 h 6965547"/>
              <a:gd name="connsiteX2" fmla="*/ 778645 w 795898"/>
              <a:gd name="connsiteY2" fmla="*/ 6965547 h 6965547"/>
              <a:gd name="connsiteX3" fmla="*/ 8626 w 795898"/>
              <a:gd name="connsiteY3" fmla="*/ 6965547 h 6965547"/>
              <a:gd name="connsiteX4" fmla="*/ 0 w 795898"/>
              <a:gd name="connsiteY4" fmla="*/ 17252 h 6965547"/>
              <a:gd name="connsiteX0" fmla="*/ 0 w 795898"/>
              <a:gd name="connsiteY0" fmla="*/ 0 h 6948295"/>
              <a:gd name="connsiteX1" fmla="*/ 795898 w 795898"/>
              <a:gd name="connsiteY1" fmla="*/ 8628 h 6948295"/>
              <a:gd name="connsiteX2" fmla="*/ 778645 w 795898"/>
              <a:gd name="connsiteY2" fmla="*/ 6948295 h 6948295"/>
              <a:gd name="connsiteX3" fmla="*/ 8626 w 795898"/>
              <a:gd name="connsiteY3" fmla="*/ 6948295 h 6948295"/>
              <a:gd name="connsiteX4" fmla="*/ 0 w 795898"/>
              <a:gd name="connsiteY4" fmla="*/ 0 h 6948295"/>
              <a:gd name="connsiteX0" fmla="*/ 0 w 795898"/>
              <a:gd name="connsiteY0" fmla="*/ 0 h 6948295"/>
              <a:gd name="connsiteX1" fmla="*/ 795898 w 795898"/>
              <a:gd name="connsiteY1" fmla="*/ 8628 h 6948295"/>
              <a:gd name="connsiteX2" fmla="*/ 770019 w 795898"/>
              <a:gd name="connsiteY2" fmla="*/ 6896536 h 6948295"/>
              <a:gd name="connsiteX3" fmla="*/ 8626 w 795898"/>
              <a:gd name="connsiteY3" fmla="*/ 6948295 h 6948295"/>
              <a:gd name="connsiteX4" fmla="*/ 0 w 795898"/>
              <a:gd name="connsiteY4" fmla="*/ 0 h 6948295"/>
              <a:gd name="connsiteX0" fmla="*/ 830 w 796728"/>
              <a:gd name="connsiteY0" fmla="*/ 0 h 6982801"/>
              <a:gd name="connsiteX1" fmla="*/ 796728 w 796728"/>
              <a:gd name="connsiteY1" fmla="*/ 8628 h 6982801"/>
              <a:gd name="connsiteX2" fmla="*/ 770849 w 796728"/>
              <a:gd name="connsiteY2" fmla="*/ 6896536 h 6982801"/>
              <a:gd name="connsiteX3" fmla="*/ 829 w 796728"/>
              <a:gd name="connsiteY3" fmla="*/ 6982801 h 6982801"/>
              <a:gd name="connsiteX4" fmla="*/ 830 w 796728"/>
              <a:gd name="connsiteY4" fmla="*/ 0 h 6982801"/>
              <a:gd name="connsiteX0" fmla="*/ 17503 w 813401"/>
              <a:gd name="connsiteY0" fmla="*/ 0 h 6922416"/>
              <a:gd name="connsiteX1" fmla="*/ 813401 w 813401"/>
              <a:gd name="connsiteY1" fmla="*/ 8628 h 6922416"/>
              <a:gd name="connsiteX2" fmla="*/ 787522 w 813401"/>
              <a:gd name="connsiteY2" fmla="*/ 6896536 h 6922416"/>
              <a:gd name="connsiteX3" fmla="*/ 249 w 813401"/>
              <a:gd name="connsiteY3" fmla="*/ 6922416 h 6922416"/>
              <a:gd name="connsiteX4" fmla="*/ 17503 w 813401"/>
              <a:gd name="connsiteY4" fmla="*/ 0 h 6922416"/>
              <a:gd name="connsiteX0" fmla="*/ 17503 w 813401"/>
              <a:gd name="connsiteY0" fmla="*/ 0 h 6896536"/>
              <a:gd name="connsiteX1" fmla="*/ 813401 w 813401"/>
              <a:gd name="connsiteY1" fmla="*/ 8628 h 6896536"/>
              <a:gd name="connsiteX2" fmla="*/ 787522 w 813401"/>
              <a:gd name="connsiteY2" fmla="*/ 6896536 h 6896536"/>
              <a:gd name="connsiteX3" fmla="*/ 249 w 813401"/>
              <a:gd name="connsiteY3" fmla="*/ 6887910 h 6896536"/>
              <a:gd name="connsiteX4" fmla="*/ 17503 w 813401"/>
              <a:gd name="connsiteY4" fmla="*/ 0 h 6896536"/>
              <a:gd name="connsiteX0" fmla="*/ 17503 w 813401"/>
              <a:gd name="connsiteY0" fmla="*/ 0 h 6887910"/>
              <a:gd name="connsiteX1" fmla="*/ 813401 w 813401"/>
              <a:gd name="connsiteY1" fmla="*/ 8628 h 6887910"/>
              <a:gd name="connsiteX2" fmla="*/ 787522 w 813401"/>
              <a:gd name="connsiteY2" fmla="*/ 6760888 h 6887910"/>
              <a:gd name="connsiteX3" fmla="*/ 249 w 813401"/>
              <a:gd name="connsiteY3" fmla="*/ 6887910 h 6887910"/>
              <a:gd name="connsiteX4" fmla="*/ 17503 w 813401"/>
              <a:gd name="connsiteY4" fmla="*/ 0 h 6887910"/>
              <a:gd name="connsiteX0" fmla="*/ 17503 w 813401"/>
              <a:gd name="connsiteY0" fmla="*/ 0 h 6760888"/>
              <a:gd name="connsiteX1" fmla="*/ 813401 w 813401"/>
              <a:gd name="connsiteY1" fmla="*/ 8628 h 6760888"/>
              <a:gd name="connsiteX2" fmla="*/ 787522 w 813401"/>
              <a:gd name="connsiteY2" fmla="*/ 6760888 h 6760888"/>
              <a:gd name="connsiteX3" fmla="*/ 249 w 813401"/>
              <a:gd name="connsiteY3" fmla="*/ 6760741 h 6760888"/>
              <a:gd name="connsiteX4" fmla="*/ 17503 w 813401"/>
              <a:gd name="connsiteY4" fmla="*/ 0 h 6760888"/>
              <a:gd name="connsiteX0" fmla="*/ 17503 w 813401"/>
              <a:gd name="connsiteY0" fmla="*/ 0 h 6786323"/>
              <a:gd name="connsiteX1" fmla="*/ 813401 w 813401"/>
              <a:gd name="connsiteY1" fmla="*/ 8628 h 6786323"/>
              <a:gd name="connsiteX2" fmla="*/ 787522 w 813401"/>
              <a:gd name="connsiteY2" fmla="*/ 6786323 h 6786323"/>
              <a:gd name="connsiteX3" fmla="*/ 249 w 813401"/>
              <a:gd name="connsiteY3" fmla="*/ 6760741 h 6786323"/>
              <a:gd name="connsiteX4" fmla="*/ 17503 w 813401"/>
              <a:gd name="connsiteY4" fmla="*/ 0 h 6786323"/>
              <a:gd name="connsiteX0" fmla="*/ 831 w 796729"/>
              <a:gd name="connsiteY0" fmla="*/ 0 h 6820087"/>
              <a:gd name="connsiteX1" fmla="*/ 796729 w 796729"/>
              <a:gd name="connsiteY1" fmla="*/ 8628 h 6820087"/>
              <a:gd name="connsiteX2" fmla="*/ 770850 w 796729"/>
              <a:gd name="connsiteY2" fmla="*/ 6786323 h 6820087"/>
              <a:gd name="connsiteX3" fmla="*/ 830 w 796729"/>
              <a:gd name="connsiteY3" fmla="*/ 6820087 h 6820087"/>
              <a:gd name="connsiteX4" fmla="*/ 831 w 796729"/>
              <a:gd name="connsiteY4" fmla="*/ 0 h 6820087"/>
              <a:gd name="connsiteX0" fmla="*/ 831 w 796729"/>
              <a:gd name="connsiteY0" fmla="*/ 0 h 6803132"/>
              <a:gd name="connsiteX1" fmla="*/ 796729 w 796729"/>
              <a:gd name="connsiteY1" fmla="*/ 8628 h 6803132"/>
              <a:gd name="connsiteX2" fmla="*/ 770850 w 796729"/>
              <a:gd name="connsiteY2" fmla="*/ 6786323 h 6803132"/>
              <a:gd name="connsiteX3" fmla="*/ 830 w 796729"/>
              <a:gd name="connsiteY3" fmla="*/ 6803132 h 6803132"/>
              <a:gd name="connsiteX4" fmla="*/ 831 w 796729"/>
              <a:gd name="connsiteY4" fmla="*/ 0 h 68031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6729" h="6803132">
                <a:moveTo>
                  <a:pt x="831" y="0"/>
                </a:moveTo>
                <a:lnTo>
                  <a:pt x="796729" y="8628"/>
                </a:lnTo>
                <a:cubicBezTo>
                  <a:pt x="788103" y="2304597"/>
                  <a:pt x="779476" y="4490354"/>
                  <a:pt x="770850" y="6786323"/>
                </a:cubicBezTo>
                <a:lnTo>
                  <a:pt x="830" y="6803132"/>
                </a:lnTo>
                <a:cubicBezTo>
                  <a:pt x="-2045" y="4487034"/>
                  <a:pt x="3706" y="2316098"/>
                  <a:pt x="831" y="0"/>
                </a:cubicBezTo>
                <a:close/>
              </a:path>
            </a:pathLst>
          </a:custGeom>
          <a:gradFill>
            <a:gsLst>
              <a:gs pos="68000">
                <a:srgbClr val="5CBFCA"/>
              </a:gs>
              <a:gs pos="12000">
                <a:srgbClr val="9DC348"/>
              </a:gs>
              <a:gs pos="99000">
                <a:srgbClr val="0A508E"/>
              </a:gs>
            </a:gsLst>
            <a:lin ang="5400000" scaled="1"/>
          </a:gradFill>
          <a:effectLst>
            <a:outerShdw blurRad="50800" dist="38100" dir="2700000" algn="tl" rotWithShape="0">
              <a:prstClr val="black">
                <a:alpha val="40000"/>
              </a:prstClr>
            </a:outerShdw>
          </a:effectLst>
        </p:spPr>
        <p:txBody>
          <a:bodyPr wrap="square" rtlCol="0">
            <a:spAutoFit/>
          </a:bodyPr>
          <a:lstStyle/>
          <a:p>
            <a:endParaRPr lang="fr-FR"/>
          </a:p>
          <a:p>
            <a:endParaRPr lang="fr-FR"/>
          </a:p>
          <a:p>
            <a:endParaRPr lang="fr-FR"/>
          </a:p>
          <a:p>
            <a:endParaRPr lang="fr-FR"/>
          </a:p>
          <a:p>
            <a:endParaRPr lang="fr-FR"/>
          </a:p>
          <a:p>
            <a:endParaRPr lang="fr-FR"/>
          </a:p>
          <a:p>
            <a:endParaRPr lang="fr-FR"/>
          </a:p>
          <a:p>
            <a:endParaRPr lang="fr-FR"/>
          </a:p>
          <a:p>
            <a:endParaRPr lang="fr-FR"/>
          </a:p>
          <a:p>
            <a:endParaRPr lang="fr-FR"/>
          </a:p>
          <a:p>
            <a:endParaRPr lang="fr-FR"/>
          </a:p>
          <a:p>
            <a:endParaRPr lang="fr-FR"/>
          </a:p>
          <a:p>
            <a:endParaRPr lang="fr-FR"/>
          </a:p>
          <a:p>
            <a:endParaRPr lang="fr-FR"/>
          </a:p>
          <a:p>
            <a:endParaRPr lang="fr-FR"/>
          </a:p>
          <a:p>
            <a:endParaRPr lang="fr-FR"/>
          </a:p>
          <a:p>
            <a:endParaRPr lang="fr-FR"/>
          </a:p>
          <a:p>
            <a:endParaRPr lang="fr-FR"/>
          </a:p>
          <a:p>
            <a:endParaRPr lang="fr-FR"/>
          </a:p>
          <a:p>
            <a:endParaRPr lang="fr-FR"/>
          </a:p>
          <a:p>
            <a:endParaRPr lang="fr-FR"/>
          </a:p>
          <a:p>
            <a:endParaRPr lang="fr-FR"/>
          </a:p>
          <a:p>
            <a:endParaRPr lang="fr-FR"/>
          </a:p>
          <a:p>
            <a:endParaRPr lang="fr-FR"/>
          </a:p>
          <a:p>
            <a:endParaRPr lang="fr-FR"/>
          </a:p>
        </p:txBody>
      </p:sp>
    </p:spTree>
    <p:extLst>
      <p:ext uri="{BB962C8B-B14F-4D97-AF65-F5344CB8AC3E}">
        <p14:creationId xmlns:p14="http://schemas.microsoft.com/office/powerpoint/2010/main" val="39419782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grpSp>
        <p:nvGrpSpPr>
          <p:cNvPr id="7" name="Group 6"/>
          <p:cNvGrpSpPr/>
          <p:nvPr/>
        </p:nvGrpSpPr>
        <p:grpSpPr>
          <a:xfrm>
            <a:off x="-11288" y="-8468"/>
            <a:ext cx="12228421" cy="6874935"/>
            <a:chOff x="-8466" y="-8468"/>
            <a:chExt cx="9171316" cy="6874935"/>
          </a:xfrm>
        </p:grpSpPr>
        <p:cxnSp>
          <p:nvCxnSpPr>
            <p:cNvPr id="28" name="Straight Connector 27"/>
            <p:cNvCxnSpPr/>
            <p:nvPr/>
          </p:nvCxnSpPr>
          <p:spPr>
            <a:xfrm flipV="1">
              <a:off x="5130830" y="4175605"/>
              <a:ext cx="4022475" cy="2682396"/>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a:off x="7042707"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30" name="Freeform 2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Freeform 3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Freeform 3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33" name="Freeform 3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4" name="Freeform 3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5" name="Freeform 34"/>
            <p:cNvSpPr/>
            <p:nvPr/>
          </p:nvSpPr>
          <p:spPr>
            <a:xfrm>
              <a:off x="8094165"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6" name="Freeform 35"/>
            <p:cNvSpPr/>
            <p:nvPr/>
          </p:nvSpPr>
          <p:spPr>
            <a:xfrm>
              <a:off x="8068764"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lumMod val="50000"/>
                <a:alpha val="7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1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lumMod val="75000"/>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462" y="2404534"/>
            <a:ext cx="7768959" cy="1646302"/>
          </a:xfrm>
        </p:spPr>
        <p:txBody>
          <a:bodyPr anchor="b">
            <a:noAutofit/>
          </a:bodyPr>
          <a:lstStyle>
            <a:lvl1pPr algn="r">
              <a:defRPr sz="5400">
                <a:solidFill>
                  <a:schemeClr val="accent1">
                    <a:lumMod val="75000"/>
                  </a:schemeClr>
                </a:solidFill>
              </a:defRPr>
            </a:lvl1pPr>
          </a:lstStyle>
          <a:p>
            <a:r>
              <a:rPr lang="fr-FR"/>
              <a:t>Modifiez le style du titre</a:t>
            </a:r>
            <a:endParaRPr lang="en-US" dirty="0"/>
          </a:p>
        </p:txBody>
      </p:sp>
      <p:sp>
        <p:nvSpPr>
          <p:cNvPr id="3" name="Subtitle 2"/>
          <p:cNvSpPr>
            <a:spLocks noGrp="1"/>
          </p:cNvSpPr>
          <p:nvPr>
            <p:ph type="subTitle" idx="1"/>
          </p:nvPr>
        </p:nvSpPr>
        <p:spPr>
          <a:xfrm>
            <a:off x="1507462" y="4050837"/>
            <a:ext cx="7768959" cy="1096899"/>
          </a:xfrm>
        </p:spPr>
        <p:txBody>
          <a:bodyPr anchor="t"/>
          <a:lstStyle>
            <a:lvl1pPr marL="0" indent="0" algn="r">
              <a:buNone/>
              <a:defRPr>
                <a:solidFill>
                  <a:schemeClr val="tx1">
                    <a:lumMod val="50000"/>
                    <a:lumOff val="50000"/>
                  </a:schemeClr>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pPr>
              <a:defRPr/>
            </a:pPr>
            <a:endParaRPr lang="fr-F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fr-F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0583D95C-D6A2-44AB-8892-ED7A31E75095}" type="slidenum">
              <a:rPr lang="fr-FR" altLang="fr-FR" smtClean="0">
                <a:solidFill>
                  <a:srgbClr val="AD84C6">
                    <a:lumMod val="75000"/>
                  </a:srgbClr>
                </a:solidFill>
              </a:rPr>
              <a:pPr>
                <a:defRPr/>
              </a:pPr>
              <a:t>‹N°›</a:t>
            </a:fld>
            <a:endParaRPr lang="fr-FR" altLang="fr-FR">
              <a:solidFill>
                <a:srgbClr val="AD84C6">
                  <a:lumMod val="75000"/>
                </a:srgbClr>
              </a:solidFill>
            </a:endParaRPr>
          </a:p>
        </p:txBody>
      </p:sp>
    </p:spTree>
    <p:extLst>
      <p:ext uri="{BB962C8B-B14F-4D97-AF65-F5344CB8AC3E}">
        <p14:creationId xmlns:p14="http://schemas.microsoft.com/office/powerpoint/2010/main" val="32115540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pPr>
              <a:defRPr/>
            </a:pPr>
            <a:endParaRPr lang="fr-F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fr-FR">
              <a:solidFill>
                <a:prstClr val="black">
                  <a:tint val="75000"/>
                </a:prstClr>
              </a:solidFill>
            </a:endParaRPr>
          </a:p>
        </p:txBody>
      </p:sp>
      <p:sp>
        <p:nvSpPr>
          <p:cNvPr id="6" name="Slide Number Placeholder 5"/>
          <p:cNvSpPr>
            <a:spLocks noGrp="1"/>
          </p:cNvSpPr>
          <p:nvPr>
            <p:ph type="sldNum" sz="quarter" idx="12"/>
          </p:nvPr>
        </p:nvSpPr>
        <p:spPr/>
        <p:txBody>
          <a:bodyPr/>
          <a:lstStyle/>
          <a:p>
            <a:fld id="{47333891-D5E7-4C7B-BF1D-E855E53CB5A8}" type="slidenum">
              <a:rPr lang="en-US" smtClean="0">
                <a:solidFill>
                  <a:srgbClr val="AD84C6">
                    <a:lumMod val="75000"/>
                  </a:srgbClr>
                </a:solidFill>
              </a:rPr>
              <a:pPr/>
              <a:t>‹N°›</a:t>
            </a:fld>
            <a:endParaRPr lang="en-US" dirty="0">
              <a:solidFill>
                <a:srgbClr val="AD84C6">
                  <a:lumMod val="75000"/>
                </a:srgbClr>
              </a:solidFill>
            </a:endParaRPr>
          </a:p>
        </p:txBody>
      </p:sp>
    </p:spTree>
    <p:extLst>
      <p:ext uri="{BB962C8B-B14F-4D97-AF65-F5344CB8AC3E}">
        <p14:creationId xmlns:p14="http://schemas.microsoft.com/office/powerpoint/2010/main" val="17251854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812799" y="2700871"/>
            <a:ext cx="8463620" cy="1826581"/>
          </a:xfrm>
        </p:spPr>
        <p:txBody>
          <a:bodyPr anchor="b"/>
          <a:lstStyle>
            <a:lvl1pPr algn="l">
              <a:defRPr sz="4000" b="0" cap="none"/>
            </a:lvl1pPr>
          </a:lstStyle>
          <a:p>
            <a:r>
              <a:rPr lang="fr-FR"/>
              <a:t>Modifiez le style du titre</a:t>
            </a:r>
            <a:endParaRPr lang="en-US" dirty="0"/>
          </a:p>
        </p:txBody>
      </p:sp>
      <p:sp>
        <p:nvSpPr>
          <p:cNvPr id="3" name="Text Placeholder 2"/>
          <p:cNvSpPr>
            <a:spLocks noGrp="1"/>
          </p:cNvSpPr>
          <p:nvPr>
            <p:ph type="body" idx="1"/>
          </p:nvPr>
        </p:nvSpPr>
        <p:spPr>
          <a:xfrm>
            <a:off x="812799" y="4527448"/>
            <a:ext cx="8463620" cy="860400"/>
          </a:xfrm>
        </p:spPr>
        <p:txBody>
          <a:bodyPr anchor="t"/>
          <a:lstStyle>
            <a:lvl1pPr marL="0" indent="0" algn="l">
              <a:buNone/>
              <a:defRPr sz="2000">
                <a:solidFill>
                  <a:schemeClr val="tx1">
                    <a:lumMod val="50000"/>
                    <a:lumOff val="50000"/>
                  </a:schemeClr>
                </a:solidFill>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fr-FR"/>
              <a:t>Modifiez les styles du texte du masque</a:t>
            </a:r>
          </a:p>
        </p:txBody>
      </p:sp>
      <p:sp>
        <p:nvSpPr>
          <p:cNvPr id="4" name="Date Placeholder 3"/>
          <p:cNvSpPr>
            <a:spLocks noGrp="1"/>
          </p:cNvSpPr>
          <p:nvPr>
            <p:ph type="dt" sz="half" idx="10"/>
          </p:nvPr>
        </p:nvSpPr>
        <p:spPr/>
        <p:txBody>
          <a:bodyPr/>
          <a:lstStyle/>
          <a:p>
            <a:pPr>
              <a:defRPr/>
            </a:pPr>
            <a:endParaRPr lang="fr-F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fr-FR">
              <a:solidFill>
                <a:prstClr val="black">
                  <a:tint val="75000"/>
                </a:prst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smtClean="0">
                <a:solidFill>
                  <a:srgbClr val="AD84C6">
                    <a:lumMod val="75000"/>
                  </a:srgbClr>
                </a:solidFill>
              </a:rPr>
              <a:pPr/>
              <a:t>‹N°›</a:t>
            </a:fld>
            <a:endParaRPr lang="en-US" dirty="0">
              <a:solidFill>
                <a:srgbClr val="AD84C6">
                  <a:lumMod val="75000"/>
                </a:srgbClr>
              </a:solidFill>
            </a:endParaRPr>
          </a:p>
        </p:txBody>
      </p:sp>
    </p:spTree>
    <p:extLst>
      <p:ext uri="{BB962C8B-B14F-4D97-AF65-F5344CB8AC3E}">
        <p14:creationId xmlns:p14="http://schemas.microsoft.com/office/powerpoint/2010/main" val="38395683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a:xfrm>
            <a:off x="812801" y="609600"/>
            <a:ext cx="8463619" cy="1320800"/>
          </a:xfrm>
        </p:spPr>
        <p:txBody>
          <a:bodyPr/>
          <a:lstStyle/>
          <a:p>
            <a:r>
              <a:rPr lang="fr-FR"/>
              <a:t>Modifiez le style du titre</a:t>
            </a:r>
            <a:endParaRPr lang="en-US" dirty="0"/>
          </a:p>
        </p:txBody>
      </p:sp>
      <p:sp>
        <p:nvSpPr>
          <p:cNvPr id="3" name="Content Placeholder 2"/>
          <p:cNvSpPr>
            <a:spLocks noGrp="1"/>
          </p:cNvSpPr>
          <p:nvPr>
            <p:ph sz="half" idx="1"/>
          </p:nvPr>
        </p:nvSpPr>
        <p:spPr>
          <a:xfrm>
            <a:off x="812802" y="2160589"/>
            <a:ext cx="411747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5158939" y="2160590"/>
            <a:ext cx="411748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pPr>
              <a:defRPr/>
            </a:pPr>
            <a:endParaRPr lang="fr-F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fr-FR">
              <a:solidFill>
                <a:prstClr val="black">
                  <a:tint val="75000"/>
                </a:prstClr>
              </a:solidFill>
            </a:endParaRPr>
          </a:p>
        </p:txBody>
      </p:sp>
      <p:sp>
        <p:nvSpPr>
          <p:cNvPr id="7" name="Slide Number Placeholder 6"/>
          <p:cNvSpPr>
            <a:spLocks noGrp="1"/>
          </p:cNvSpPr>
          <p:nvPr>
            <p:ph type="sldNum" sz="quarter" idx="12"/>
          </p:nvPr>
        </p:nvSpPr>
        <p:spPr/>
        <p:txBody>
          <a:bodyPr/>
          <a:lstStyle/>
          <a:p>
            <a:fld id="{D57F1E4F-1CFF-5643-939E-217C01CDF565}" type="slidenum">
              <a:rPr lang="en-US" smtClean="0">
                <a:solidFill>
                  <a:srgbClr val="AD84C6">
                    <a:lumMod val="75000"/>
                  </a:srgbClr>
                </a:solidFill>
              </a:rPr>
              <a:pPr/>
              <a:t>‹N°›</a:t>
            </a:fld>
            <a:endParaRPr lang="en-US" dirty="0">
              <a:solidFill>
                <a:srgbClr val="AD84C6">
                  <a:lumMod val="75000"/>
                </a:srgbClr>
              </a:solidFill>
            </a:endParaRPr>
          </a:p>
        </p:txBody>
      </p:sp>
    </p:spTree>
    <p:extLst>
      <p:ext uri="{BB962C8B-B14F-4D97-AF65-F5344CB8AC3E}">
        <p14:creationId xmlns:p14="http://schemas.microsoft.com/office/powerpoint/2010/main" val="12797187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812801" y="609600"/>
            <a:ext cx="8463617" cy="1320800"/>
          </a:xfrm>
        </p:spPr>
        <p:txBody>
          <a:bodyPr/>
          <a:lstStyle>
            <a:lvl1pPr>
              <a:defRPr/>
            </a:lvl1pPr>
          </a:lstStyle>
          <a:p>
            <a:r>
              <a:rPr lang="fr-FR"/>
              <a:t>Modifiez le style du titre</a:t>
            </a:r>
            <a:endParaRPr lang="en-US" dirty="0"/>
          </a:p>
        </p:txBody>
      </p:sp>
      <p:sp>
        <p:nvSpPr>
          <p:cNvPr id="3" name="Text Placeholder 2"/>
          <p:cNvSpPr>
            <a:spLocks noGrp="1"/>
          </p:cNvSpPr>
          <p:nvPr>
            <p:ph type="body" idx="1"/>
          </p:nvPr>
        </p:nvSpPr>
        <p:spPr>
          <a:xfrm>
            <a:off x="812799" y="2160983"/>
            <a:ext cx="4120896" cy="576262"/>
          </a:xfrm>
        </p:spPr>
        <p:txBody>
          <a:bodyPr anchor="b">
            <a:noAutofit/>
          </a:bodyPr>
          <a:lstStyle>
            <a:lvl1pPr marL="0" indent="0">
              <a:buNone/>
              <a:defRPr sz="2400" b="0"/>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fr-FR"/>
              <a:t>Modifiez les styles du texte du masque</a:t>
            </a:r>
          </a:p>
        </p:txBody>
      </p:sp>
      <p:sp>
        <p:nvSpPr>
          <p:cNvPr id="4" name="Content Placeholder 3"/>
          <p:cNvSpPr>
            <a:spLocks noGrp="1"/>
          </p:cNvSpPr>
          <p:nvPr>
            <p:ph sz="half" idx="2"/>
          </p:nvPr>
        </p:nvSpPr>
        <p:spPr>
          <a:xfrm>
            <a:off x="812799" y="2737249"/>
            <a:ext cx="4120896" cy="3304117"/>
          </a:xfrm>
        </p:spPr>
        <p:txBody>
          <a:bodyPr>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5155520" y="2160983"/>
            <a:ext cx="4120896" cy="576262"/>
          </a:xfrm>
        </p:spPr>
        <p:txBody>
          <a:bodyPr anchor="b">
            <a:noAutofit/>
          </a:bodyPr>
          <a:lstStyle>
            <a:lvl1pPr marL="0" indent="0">
              <a:buNone/>
              <a:defRPr sz="2400" b="0"/>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fr-FR"/>
              <a:t>Modifiez les styles du texte du masque</a:t>
            </a:r>
          </a:p>
        </p:txBody>
      </p:sp>
      <p:sp>
        <p:nvSpPr>
          <p:cNvPr id="6" name="Content Placeholder 5"/>
          <p:cNvSpPr>
            <a:spLocks noGrp="1"/>
          </p:cNvSpPr>
          <p:nvPr>
            <p:ph sz="quarter" idx="4"/>
          </p:nvPr>
        </p:nvSpPr>
        <p:spPr>
          <a:xfrm>
            <a:off x="5155520" y="2737249"/>
            <a:ext cx="4120896" cy="3304117"/>
          </a:xfrm>
        </p:spPr>
        <p:txBody>
          <a:bodyPr>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pPr>
              <a:defRPr/>
            </a:pPr>
            <a:endParaRPr lang="fr-FR">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fr-FR">
              <a:solidFill>
                <a:prstClr val="black">
                  <a:tint val="75000"/>
                </a:prstClr>
              </a:solidFill>
            </a:endParaRPr>
          </a:p>
        </p:txBody>
      </p:sp>
      <p:sp>
        <p:nvSpPr>
          <p:cNvPr id="9" name="Slide Number Placeholder 8"/>
          <p:cNvSpPr>
            <a:spLocks noGrp="1"/>
          </p:cNvSpPr>
          <p:nvPr>
            <p:ph type="sldNum" sz="quarter" idx="12"/>
          </p:nvPr>
        </p:nvSpPr>
        <p:spPr/>
        <p:txBody>
          <a:bodyPr/>
          <a:lstStyle/>
          <a:p>
            <a:fld id="{D57F1E4F-1CFF-5643-939E-217C01CDF565}" type="slidenum">
              <a:rPr lang="en-US" smtClean="0">
                <a:solidFill>
                  <a:srgbClr val="AD84C6">
                    <a:lumMod val="75000"/>
                  </a:srgbClr>
                </a:solidFill>
              </a:rPr>
              <a:pPr/>
              <a:t>‹N°›</a:t>
            </a:fld>
            <a:endParaRPr lang="en-US" dirty="0">
              <a:solidFill>
                <a:srgbClr val="AD84C6">
                  <a:lumMod val="75000"/>
                </a:srgbClr>
              </a:solidFill>
            </a:endParaRPr>
          </a:p>
        </p:txBody>
      </p:sp>
    </p:spTree>
    <p:extLst>
      <p:ext uri="{BB962C8B-B14F-4D97-AF65-F5344CB8AC3E}">
        <p14:creationId xmlns:p14="http://schemas.microsoft.com/office/powerpoint/2010/main" val="8857876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a:xfrm>
            <a:off x="812800" y="609600"/>
            <a:ext cx="8463619" cy="1320800"/>
          </a:xfrm>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pPr>
              <a:defRPr/>
            </a:pPr>
            <a:endParaRPr lang="fr-FR">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fr-FR">
              <a:solidFill>
                <a:prstClr val="black">
                  <a:tint val="75000"/>
                </a:prstClr>
              </a:solidFill>
            </a:endParaRPr>
          </a:p>
        </p:txBody>
      </p:sp>
      <p:sp>
        <p:nvSpPr>
          <p:cNvPr id="5" name="Slide Number Placeholder 4"/>
          <p:cNvSpPr>
            <a:spLocks noGrp="1"/>
          </p:cNvSpPr>
          <p:nvPr>
            <p:ph type="sldNum" sz="quarter" idx="12"/>
          </p:nvPr>
        </p:nvSpPr>
        <p:spPr/>
        <p:txBody>
          <a:bodyPr/>
          <a:lstStyle/>
          <a:p>
            <a:fld id="{D57F1E4F-1CFF-5643-939E-217C01CDF565}" type="slidenum">
              <a:rPr lang="en-US" smtClean="0">
                <a:solidFill>
                  <a:srgbClr val="AD84C6">
                    <a:lumMod val="75000"/>
                  </a:srgbClr>
                </a:solidFill>
              </a:rPr>
              <a:pPr/>
              <a:t>‹N°›</a:t>
            </a:fld>
            <a:endParaRPr lang="en-US" dirty="0">
              <a:solidFill>
                <a:srgbClr val="AD84C6">
                  <a:lumMod val="75000"/>
                </a:srgbClr>
              </a:solidFill>
            </a:endParaRPr>
          </a:p>
        </p:txBody>
      </p:sp>
    </p:spTree>
    <p:extLst>
      <p:ext uri="{BB962C8B-B14F-4D97-AF65-F5344CB8AC3E}">
        <p14:creationId xmlns:p14="http://schemas.microsoft.com/office/powerpoint/2010/main" val="36096057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fr-FR">
              <a:solidFill>
                <a:prstClr val="black">
                  <a:tint val="75000"/>
                </a:prstClr>
              </a:solidFill>
            </a:endParaRPr>
          </a:p>
        </p:txBody>
      </p:sp>
      <p:sp>
        <p:nvSpPr>
          <p:cNvPr id="3" name="Footer Placeholder 2"/>
          <p:cNvSpPr>
            <a:spLocks noGrp="1"/>
          </p:cNvSpPr>
          <p:nvPr>
            <p:ph type="ftr" sz="quarter" idx="11"/>
          </p:nvPr>
        </p:nvSpPr>
        <p:spPr/>
        <p:txBody>
          <a:bodyPr/>
          <a:lstStyle/>
          <a:p>
            <a:pPr>
              <a:defRPr/>
            </a:pPr>
            <a:endParaRPr lang="fr-FR">
              <a:solidFill>
                <a:prstClr val="black">
                  <a:tint val="75000"/>
                </a:prstClr>
              </a:solidFill>
            </a:endParaRPr>
          </a:p>
        </p:txBody>
      </p:sp>
      <p:sp>
        <p:nvSpPr>
          <p:cNvPr id="4" name="Slide Number Placeholder 3"/>
          <p:cNvSpPr>
            <a:spLocks noGrp="1"/>
          </p:cNvSpPr>
          <p:nvPr>
            <p:ph type="sldNum" sz="quarter" idx="12"/>
          </p:nvPr>
        </p:nvSpPr>
        <p:spPr/>
        <p:txBody>
          <a:bodyPr/>
          <a:lstStyle/>
          <a:p>
            <a:fld id="{D57F1E4F-1CFF-5643-939E-217C01CDF565}" type="slidenum">
              <a:rPr lang="en-US" smtClean="0">
                <a:solidFill>
                  <a:srgbClr val="AD84C6">
                    <a:lumMod val="75000"/>
                  </a:srgbClr>
                </a:solidFill>
              </a:rPr>
              <a:pPr/>
              <a:t>‹N°›</a:t>
            </a:fld>
            <a:endParaRPr lang="en-US" dirty="0">
              <a:solidFill>
                <a:srgbClr val="AD84C6">
                  <a:lumMod val="75000"/>
                </a:srgbClr>
              </a:solidFill>
            </a:endParaRPr>
          </a:p>
        </p:txBody>
      </p:sp>
    </p:spTree>
    <p:extLst>
      <p:ext uri="{BB962C8B-B14F-4D97-AF65-F5344CB8AC3E}">
        <p14:creationId xmlns:p14="http://schemas.microsoft.com/office/powerpoint/2010/main" val="20475002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812800" y="1498604"/>
            <a:ext cx="3720243" cy="1278466"/>
          </a:xfrm>
        </p:spPr>
        <p:txBody>
          <a:bodyPr anchor="b">
            <a:normAutofit/>
          </a:bodyPr>
          <a:lstStyle>
            <a:lvl1pPr>
              <a:defRPr sz="2000"/>
            </a:lvl1pPr>
          </a:lstStyle>
          <a:p>
            <a:r>
              <a:rPr lang="fr-FR"/>
              <a:t>Modifiez le style du titre</a:t>
            </a:r>
            <a:endParaRPr lang="en-US" dirty="0"/>
          </a:p>
        </p:txBody>
      </p:sp>
      <p:sp>
        <p:nvSpPr>
          <p:cNvPr id="3" name="Content Placeholder 2"/>
          <p:cNvSpPr>
            <a:spLocks noGrp="1"/>
          </p:cNvSpPr>
          <p:nvPr>
            <p:ph idx="1"/>
          </p:nvPr>
        </p:nvSpPr>
        <p:spPr>
          <a:xfrm>
            <a:off x="4761702" y="514928"/>
            <a:ext cx="4514716" cy="5526437"/>
          </a:xfrm>
        </p:spPr>
        <p:txBody>
          <a:bodyPr>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812800" y="2777069"/>
            <a:ext cx="3720243" cy="2584449"/>
          </a:xfrm>
        </p:spPr>
        <p:txBody>
          <a:bodyPr>
            <a:normAutofit/>
          </a:bodyPr>
          <a:lstStyle>
            <a:lvl1pPr marL="0" indent="0">
              <a:buNone/>
              <a:defRPr sz="1400"/>
            </a:lvl1pPr>
            <a:lvl2pPr marL="342891" indent="0">
              <a:buNone/>
              <a:defRPr sz="1051"/>
            </a:lvl2pPr>
            <a:lvl3pPr marL="685783" indent="0">
              <a:buNone/>
              <a:defRPr sz="900"/>
            </a:lvl3pPr>
            <a:lvl4pPr marL="1028674" indent="0">
              <a:buNone/>
              <a:defRPr sz="751"/>
            </a:lvl4pPr>
            <a:lvl5pPr marL="1371566" indent="0">
              <a:buNone/>
              <a:defRPr sz="751"/>
            </a:lvl5pPr>
            <a:lvl6pPr marL="1714457" indent="0">
              <a:buNone/>
              <a:defRPr sz="751"/>
            </a:lvl6pPr>
            <a:lvl7pPr marL="2057349" indent="0">
              <a:buNone/>
              <a:defRPr sz="751"/>
            </a:lvl7pPr>
            <a:lvl8pPr marL="2400240" indent="0">
              <a:buNone/>
              <a:defRPr sz="751"/>
            </a:lvl8pPr>
            <a:lvl9pPr marL="2743131" indent="0">
              <a:buNone/>
              <a:defRPr sz="751"/>
            </a:lvl9pPr>
          </a:lstStyle>
          <a:p>
            <a:pPr lvl="0"/>
            <a:r>
              <a:rPr lang="fr-FR"/>
              <a:t>Modifiez les styles du texte du masque</a:t>
            </a:r>
          </a:p>
        </p:txBody>
      </p:sp>
      <p:sp>
        <p:nvSpPr>
          <p:cNvPr id="5" name="Date Placeholder 4"/>
          <p:cNvSpPr>
            <a:spLocks noGrp="1"/>
          </p:cNvSpPr>
          <p:nvPr>
            <p:ph type="dt" sz="half" idx="10"/>
          </p:nvPr>
        </p:nvSpPr>
        <p:spPr/>
        <p:txBody>
          <a:bodyPr/>
          <a:lstStyle/>
          <a:p>
            <a:pPr>
              <a:defRPr/>
            </a:pPr>
            <a:endParaRPr lang="fr-F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fr-FR">
              <a:solidFill>
                <a:prstClr val="black">
                  <a:tint val="75000"/>
                </a:prstClr>
              </a:solidFill>
            </a:endParaRPr>
          </a:p>
        </p:txBody>
      </p:sp>
      <p:sp>
        <p:nvSpPr>
          <p:cNvPr id="7" name="Slide Number Placeholder 6"/>
          <p:cNvSpPr>
            <a:spLocks noGrp="1"/>
          </p:cNvSpPr>
          <p:nvPr>
            <p:ph type="sldNum" sz="quarter" idx="12"/>
          </p:nvPr>
        </p:nvSpPr>
        <p:spPr/>
        <p:txBody>
          <a:bodyPr/>
          <a:lstStyle/>
          <a:p>
            <a:fld id="{47333891-D5E7-4C7B-BF1D-E855E53CB5A8}" type="slidenum">
              <a:rPr lang="en-US" smtClean="0">
                <a:solidFill>
                  <a:srgbClr val="AD84C6">
                    <a:lumMod val="75000"/>
                  </a:srgbClr>
                </a:solidFill>
              </a:rPr>
              <a:pPr/>
              <a:t>‹N°›</a:t>
            </a:fld>
            <a:endParaRPr lang="en-US" dirty="0">
              <a:solidFill>
                <a:srgbClr val="AD84C6">
                  <a:lumMod val="75000"/>
                </a:srgbClr>
              </a:solidFill>
            </a:endParaRPr>
          </a:p>
        </p:txBody>
      </p:sp>
      <p:grpSp>
        <p:nvGrpSpPr>
          <p:cNvPr id="8" name="Group 7"/>
          <p:cNvGrpSpPr>
            <a:grpSpLocks/>
          </p:cNvGrpSpPr>
          <p:nvPr userDrawn="1"/>
        </p:nvGrpSpPr>
        <p:grpSpPr bwMode="auto">
          <a:xfrm>
            <a:off x="-2117" y="0"/>
            <a:ext cx="12194117" cy="6861175"/>
            <a:chOff x="-1588" y="0"/>
            <a:chExt cx="9145588" cy="6860798"/>
          </a:xfrm>
        </p:grpSpPr>
        <p:sp>
          <p:nvSpPr>
            <p:cNvPr id="9" name="Rectangle 8"/>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Oval 13"/>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5"/>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6"/>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7"/>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Rectangle 14"/>
            <p:cNvSpPr/>
            <p:nvPr/>
          </p:nvSpPr>
          <p:spPr>
            <a:xfrm>
              <a:off x="5283200" y="401616"/>
              <a:ext cx="3465513" cy="605439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1"/>
            <p:cNvSpPr>
              <a:spLocks/>
            </p:cNvSpPr>
            <p:nvPr/>
          </p:nvSpPr>
          <p:spPr bwMode="gray">
            <a:xfrm rot="-5400000">
              <a:off x="2548536" y="1765596"/>
              <a:ext cx="5995993" cy="3326809"/>
            </a:xfrm>
            <a:custGeom>
              <a:avLst/>
              <a:gdLst>
                <a:gd name="T0" fmla="*/ 0 w 4960"/>
                <a:gd name="T1" fmla="*/ 0 h 2752"/>
                <a:gd name="T2" fmla="*/ 0 w 4960"/>
                <a:gd name="T3" fmla="*/ 2147483646 h 2752"/>
                <a:gd name="T4" fmla="*/ 0 w 4960"/>
                <a:gd name="T5" fmla="*/ 2147483646 h 2752"/>
                <a:gd name="T6" fmla="*/ 0 w 4960"/>
                <a:gd name="T7" fmla="*/ 2147483646 h 2752"/>
                <a:gd name="T8" fmla="*/ 2147483646 w 4960"/>
                <a:gd name="T9" fmla="*/ 2147483646 h 2752"/>
                <a:gd name="T10" fmla="*/ 2147483646 w 4960"/>
                <a:gd name="T11" fmla="*/ 2147483646 h 2752"/>
                <a:gd name="T12" fmla="*/ 2147483646 w 4960"/>
                <a:gd name="T13" fmla="*/ 2147483646 h 2752"/>
                <a:gd name="T14" fmla="*/ 2147483646 w 4960"/>
                <a:gd name="T15" fmla="*/ 0 h 2752"/>
                <a:gd name="T16" fmla="*/ 2147483646 w 4960"/>
                <a:gd name="T17" fmla="*/ 0 h 2752"/>
                <a:gd name="T18" fmla="*/ 2147483646 w 4960"/>
                <a:gd name="T19" fmla="*/ 2147483646 h 2752"/>
                <a:gd name="T20" fmla="*/ 2147483646 w 4960"/>
                <a:gd name="T21" fmla="*/ 2147483646 h 2752"/>
                <a:gd name="T22" fmla="*/ 2147483646 w 4960"/>
                <a:gd name="T23" fmla="*/ 2147483646 h 2752"/>
                <a:gd name="T24" fmla="*/ 2147483646 w 4960"/>
                <a:gd name="T25" fmla="*/ 2147483646 h 2752"/>
                <a:gd name="T26" fmla="*/ 2147483646 w 4960"/>
                <a:gd name="T27" fmla="*/ 2147483646 h 2752"/>
                <a:gd name="T28" fmla="*/ 2147483646 w 4960"/>
                <a:gd name="T29" fmla="*/ 2147483646 h 2752"/>
                <a:gd name="T30" fmla="*/ 2147483646 w 4960"/>
                <a:gd name="T31" fmla="*/ 2147483646 h 2752"/>
                <a:gd name="T32" fmla="*/ 2147483646 w 4960"/>
                <a:gd name="T33" fmla="*/ 2147483646 h 2752"/>
                <a:gd name="T34" fmla="*/ 2147483646 w 4960"/>
                <a:gd name="T35" fmla="*/ 2147483646 h 2752"/>
                <a:gd name="T36" fmla="*/ 2147483646 w 4960"/>
                <a:gd name="T37" fmla="*/ 2147483646 h 2752"/>
                <a:gd name="T38" fmla="*/ 2147483646 w 4960"/>
                <a:gd name="T39" fmla="*/ 2147483646 h 2752"/>
                <a:gd name="T40" fmla="*/ 2147483646 w 4960"/>
                <a:gd name="T41" fmla="*/ 2147483646 h 2752"/>
                <a:gd name="T42" fmla="*/ 2147483646 w 4960"/>
                <a:gd name="T43" fmla="*/ 2147483646 h 2752"/>
                <a:gd name="T44" fmla="*/ 2147483646 w 4960"/>
                <a:gd name="T45" fmla="*/ 2147483646 h 2752"/>
                <a:gd name="T46" fmla="*/ 2147483646 w 4960"/>
                <a:gd name="T47" fmla="*/ 2147483646 h 2752"/>
                <a:gd name="T48" fmla="*/ 2147483646 w 4960"/>
                <a:gd name="T49" fmla="*/ 2147483646 h 2752"/>
                <a:gd name="T50" fmla="*/ 2147483646 w 4960"/>
                <a:gd name="T51" fmla="*/ 2147483646 h 2752"/>
                <a:gd name="T52" fmla="*/ 2147483646 w 4960"/>
                <a:gd name="T53" fmla="*/ 2147483646 h 2752"/>
                <a:gd name="T54" fmla="*/ 2147483646 w 4960"/>
                <a:gd name="T55" fmla="*/ 2147483646 h 2752"/>
                <a:gd name="T56" fmla="*/ 2147483646 w 4960"/>
                <a:gd name="T57" fmla="*/ 2147483646 h 2752"/>
                <a:gd name="T58" fmla="*/ 2147483646 w 4960"/>
                <a:gd name="T59" fmla="*/ 2147483646 h 2752"/>
                <a:gd name="T60" fmla="*/ 2147483646 w 4960"/>
                <a:gd name="T61" fmla="*/ 2147483646 h 2752"/>
                <a:gd name="T62" fmla="*/ 2147483646 w 4960"/>
                <a:gd name="T63" fmla="*/ 2147483646 h 2752"/>
                <a:gd name="T64" fmla="*/ 2147483646 w 4960"/>
                <a:gd name="T65" fmla="*/ 2147483646 h 2752"/>
                <a:gd name="T66" fmla="*/ 0 w 4960"/>
                <a:gd name="T67" fmla="*/ 0 h 2752"/>
                <a:gd name="T68" fmla="*/ 0 w 4960"/>
                <a:gd name="T69" fmla="*/ 0 h 275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4960" h="2752">
                  <a:moveTo>
                    <a:pt x="0" y="0"/>
                  </a:moveTo>
                  <a:lnTo>
                    <a:pt x="0" y="324"/>
                  </a:lnTo>
                  <a:lnTo>
                    <a:pt x="0" y="1992"/>
                  </a:lnTo>
                  <a:lnTo>
                    <a:pt x="0" y="2752"/>
                  </a:lnTo>
                  <a:lnTo>
                    <a:pt x="4960" y="2752"/>
                  </a:lnTo>
                  <a:lnTo>
                    <a:pt x="4960" y="1992"/>
                  </a:lnTo>
                  <a:lnTo>
                    <a:pt x="4960" y="324"/>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solidFill>
                  <a:prstClr val="black"/>
                </a:solidFill>
              </a:endParaRPr>
            </a:p>
          </p:txBody>
        </p:sp>
        <p:sp>
          <p:nvSpPr>
            <p:cNvPr id="17" name="Freeform 5"/>
            <p:cNvSpPr>
              <a:spLocks/>
            </p:cNvSpPr>
            <p:nvPr/>
          </p:nvSpPr>
          <p:spPr bwMode="gray">
            <a:xfrm rot="-5912394">
              <a:off x="2769747" y="1458373"/>
              <a:ext cx="2377690" cy="317748"/>
            </a:xfrm>
            <a:custGeom>
              <a:avLst/>
              <a:gdLst>
                <a:gd name="T0" fmla="*/ 1142553991 w 10000"/>
                <a:gd name="T1" fmla="*/ 548402480 h 5291"/>
                <a:gd name="T2" fmla="*/ 2147483646 w 10000"/>
                <a:gd name="T3" fmla="*/ 1145969242 h 5291"/>
                <a:gd name="T4" fmla="*/ 2147483646 w 10000"/>
                <a:gd name="T5" fmla="*/ 0 h 5291"/>
                <a:gd name="T6" fmla="*/ 2147483646 w 10000"/>
                <a:gd name="T7" fmla="*/ 0 h 5291"/>
                <a:gd name="T8" fmla="*/ 2147483646 w 10000"/>
                <a:gd name="T9" fmla="*/ 44183667 h 5291"/>
                <a:gd name="T10" fmla="*/ 2147483646 w 10000"/>
                <a:gd name="T11" fmla="*/ 86636205 h 5291"/>
                <a:gd name="T12" fmla="*/ 2147483646 w 10000"/>
                <a:gd name="T13" fmla="*/ 127786763 h 5291"/>
                <a:gd name="T14" fmla="*/ 2147483646 w 10000"/>
                <a:gd name="T15" fmla="*/ 163091082 h 5291"/>
                <a:gd name="T16" fmla="*/ 2147483646 w 10000"/>
                <a:gd name="T17" fmla="*/ 198611898 h 5291"/>
                <a:gd name="T18" fmla="*/ 2147483646 w 10000"/>
                <a:gd name="T19" fmla="*/ 231965108 h 5291"/>
                <a:gd name="T20" fmla="*/ 2147483646 w 10000"/>
                <a:gd name="T21" fmla="*/ 260337705 h 5291"/>
                <a:gd name="T22" fmla="*/ 2147483646 w 10000"/>
                <a:gd name="T23" fmla="*/ 286979172 h 5291"/>
                <a:gd name="T24" fmla="*/ 2147483646 w 10000"/>
                <a:gd name="T25" fmla="*/ 311885907 h 5291"/>
                <a:gd name="T26" fmla="*/ 2147483646 w 10000"/>
                <a:gd name="T27" fmla="*/ 333114007 h 5291"/>
                <a:gd name="T28" fmla="*/ 2147483646 w 10000"/>
                <a:gd name="T29" fmla="*/ 354338445 h 5291"/>
                <a:gd name="T30" fmla="*/ 2147483646 w 10000"/>
                <a:gd name="T31" fmla="*/ 372317000 h 5291"/>
                <a:gd name="T32" fmla="*/ 2147483646 w 10000"/>
                <a:gd name="T33" fmla="*/ 386393339 h 5291"/>
                <a:gd name="T34" fmla="*/ 2147483646 w 10000"/>
                <a:gd name="T35" fmla="*/ 400689596 h 5291"/>
                <a:gd name="T36" fmla="*/ 2147483646 w 10000"/>
                <a:gd name="T37" fmla="*/ 412818430 h 5291"/>
                <a:gd name="T38" fmla="*/ 2147483646 w 10000"/>
                <a:gd name="T39" fmla="*/ 421914094 h 5291"/>
                <a:gd name="T40" fmla="*/ 2147483646 w 10000"/>
                <a:gd name="T41" fmla="*/ 428845817 h 5291"/>
                <a:gd name="T42" fmla="*/ 2147483646 w 10000"/>
                <a:gd name="T43" fmla="*/ 435993976 h 5291"/>
                <a:gd name="T44" fmla="*/ 2147483646 w 10000"/>
                <a:gd name="T45" fmla="*/ 439456294 h 5291"/>
                <a:gd name="T46" fmla="*/ 2147483646 w 10000"/>
                <a:gd name="T47" fmla="*/ 443138531 h 5291"/>
                <a:gd name="T48" fmla="*/ 2147483646 w 10000"/>
                <a:gd name="T49" fmla="*/ 444656888 h 5291"/>
                <a:gd name="T50" fmla="*/ 2147483646 w 10000"/>
                <a:gd name="T51" fmla="*/ 443138531 h 5291"/>
                <a:gd name="T52" fmla="*/ 2147483646 w 10000"/>
                <a:gd name="T53" fmla="*/ 443138531 h 5291"/>
                <a:gd name="T54" fmla="*/ 2147483646 w 10000"/>
                <a:gd name="T55" fmla="*/ 439456294 h 5291"/>
                <a:gd name="T56" fmla="*/ 2147483646 w 10000"/>
                <a:gd name="T57" fmla="*/ 434042867 h 5291"/>
                <a:gd name="T58" fmla="*/ 2147483646 w 10000"/>
                <a:gd name="T59" fmla="*/ 428845817 h 5291"/>
                <a:gd name="T60" fmla="*/ 2147483646 w 10000"/>
                <a:gd name="T61" fmla="*/ 423428847 h 5291"/>
                <a:gd name="T62" fmla="*/ 2147483646 w 10000"/>
                <a:gd name="T63" fmla="*/ 414765935 h 5291"/>
                <a:gd name="T64" fmla="*/ 2147483646 w 10000"/>
                <a:gd name="T65" fmla="*/ 405670271 h 5291"/>
                <a:gd name="T66" fmla="*/ 2147483646 w 10000"/>
                <a:gd name="T67" fmla="*/ 397007359 h 5291"/>
                <a:gd name="T68" fmla="*/ 0 w 10000"/>
                <a:gd name="T69" fmla="*/ 373831753 h 5291"/>
                <a:gd name="T70" fmla="*/ 1142553991 w 10000"/>
                <a:gd name="T71" fmla="*/ 548402480 h 529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0000" h="5291">
                  <a:moveTo>
                    <a:pt x="85" y="2532"/>
                  </a:moveTo>
                  <a:cubicBezTo>
                    <a:pt x="1736" y="3911"/>
                    <a:pt x="7524" y="5298"/>
                    <a:pt x="9958" y="5291"/>
                  </a:cubicBezTo>
                  <a:cubicBezTo>
                    <a:pt x="9989" y="1958"/>
                    <a:pt x="9969" y="3333"/>
                    <a:pt x="10000" y="0"/>
                  </a:cubicBez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solidFill>
                  <a:prstClr val="black"/>
                </a:solidFill>
              </a:endParaRPr>
            </a:p>
          </p:txBody>
        </p:sp>
        <p:sp>
          <p:nvSpPr>
            <p:cNvPr id="18" name="Freeform 5"/>
            <p:cNvSpPr>
              <a:spLocks noEditPoints="1"/>
            </p:cNvSpPr>
            <p:nvPr/>
          </p:nvSpPr>
          <p:spPr bwMode="gray">
            <a:xfrm>
              <a:off x="0" y="0"/>
              <a:ext cx="9144000" cy="6858000"/>
            </a:xfrm>
            <a:custGeom>
              <a:avLst/>
              <a:gdLst>
                <a:gd name="T0" fmla="*/ 0 w 5760"/>
                <a:gd name="T1" fmla="*/ 0 h 4320"/>
                <a:gd name="T2" fmla="*/ 0 w 5760"/>
                <a:gd name="T3" fmla="*/ 2147483646 h 4320"/>
                <a:gd name="T4" fmla="*/ 2147483646 w 5760"/>
                <a:gd name="T5" fmla="*/ 2147483646 h 4320"/>
                <a:gd name="T6" fmla="*/ 2147483646 w 5760"/>
                <a:gd name="T7" fmla="*/ 0 h 4320"/>
                <a:gd name="T8" fmla="*/ 0 w 5760"/>
                <a:gd name="T9" fmla="*/ 0 h 4320"/>
                <a:gd name="T10" fmla="*/ 2147483646 w 5760"/>
                <a:gd name="T11" fmla="*/ 2147483646 h 4320"/>
                <a:gd name="T12" fmla="*/ 2147483646 w 5760"/>
                <a:gd name="T13" fmla="*/ 2147483646 h 4320"/>
                <a:gd name="T14" fmla="*/ 2147483646 w 5760"/>
                <a:gd name="T15" fmla="*/ 2147483646 h 4320"/>
                <a:gd name="T16" fmla="*/ 2147483646 w 5760"/>
                <a:gd name="T17" fmla="*/ 2147483646 h 4320"/>
                <a:gd name="T18" fmla="*/ 2147483646 w 5760"/>
                <a:gd name="T19" fmla="*/ 2147483646 h 43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solidFill>
                  <a:prstClr val="black"/>
                </a:solidFill>
              </a:endParaRPr>
            </a:p>
          </p:txBody>
        </p:sp>
      </p:grpSp>
      <p:sp>
        <p:nvSpPr>
          <p:cNvPr id="19" name="Rectangle 18"/>
          <p:cNvSpPr/>
          <p:nvPr userDrawn="1"/>
        </p:nvSpPr>
        <p:spPr>
          <a:xfrm>
            <a:off x="10327217" y="0"/>
            <a:ext cx="914400" cy="110013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32534037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812800" y="4800600"/>
            <a:ext cx="8463619" cy="566738"/>
          </a:xfrm>
        </p:spPr>
        <p:txBody>
          <a:bodyPr anchor="b">
            <a:normAutofit/>
          </a:bodyPr>
          <a:lstStyle>
            <a:lvl1pPr algn="l">
              <a:defRPr sz="2400" b="0"/>
            </a:lvl1pPr>
          </a:lstStyle>
          <a:p>
            <a:r>
              <a:rPr lang="fr-FR"/>
              <a:t>Modifiez le style du titre</a:t>
            </a:r>
            <a:endParaRPr lang="en-US" dirty="0"/>
          </a:p>
        </p:txBody>
      </p:sp>
      <p:sp>
        <p:nvSpPr>
          <p:cNvPr id="3" name="Picture Placeholder 2"/>
          <p:cNvSpPr>
            <a:spLocks noGrp="1" noChangeAspect="1"/>
          </p:cNvSpPr>
          <p:nvPr>
            <p:ph type="pic" idx="1"/>
          </p:nvPr>
        </p:nvSpPr>
        <p:spPr>
          <a:xfrm>
            <a:off x="812800" y="609600"/>
            <a:ext cx="8463619" cy="3845718"/>
          </a:xfrm>
        </p:spPr>
        <p:txBody>
          <a:bodyPr anchor="t">
            <a:normAutofit/>
          </a:bodyPr>
          <a:lstStyle>
            <a:lvl1pPr marL="0" indent="0" algn="ctr">
              <a:buNone/>
              <a:defRPr sz="1600"/>
            </a:lvl1pPr>
            <a:lvl2pPr marL="457189" indent="0">
              <a:buNone/>
              <a:defRPr sz="1600"/>
            </a:lvl2pPr>
            <a:lvl3pPr marL="914377" indent="0">
              <a:buNone/>
              <a:defRPr sz="1600"/>
            </a:lvl3pPr>
            <a:lvl4pPr marL="1371566" indent="0">
              <a:buNone/>
              <a:defRPr sz="1600"/>
            </a:lvl4pPr>
            <a:lvl5pPr marL="1828754" indent="0">
              <a:buNone/>
              <a:defRPr sz="1600"/>
            </a:lvl5pPr>
            <a:lvl6pPr marL="2285943" indent="0">
              <a:buNone/>
              <a:defRPr sz="1600"/>
            </a:lvl6pPr>
            <a:lvl7pPr marL="2743131" indent="0">
              <a:buNone/>
              <a:defRPr sz="1600"/>
            </a:lvl7pPr>
            <a:lvl8pPr marL="3200320" indent="0">
              <a:buNone/>
              <a:defRPr sz="1600"/>
            </a:lvl8pPr>
            <a:lvl9pPr marL="3657509" indent="0">
              <a:buNone/>
              <a:defRPr sz="1600"/>
            </a:lvl9pPr>
          </a:lstStyle>
          <a:p>
            <a:r>
              <a:rPr lang="fr-FR"/>
              <a:t>Cliquez sur l'icône pour ajouter une image</a:t>
            </a:r>
            <a:endParaRPr lang="en-US" dirty="0"/>
          </a:p>
        </p:txBody>
      </p:sp>
      <p:sp>
        <p:nvSpPr>
          <p:cNvPr id="4" name="Text Placeholder 3"/>
          <p:cNvSpPr>
            <a:spLocks noGrp="1"/>
          </p:cNvSpPr>
          <p:nvPr>
            <p:ph type="body" sz="half" idx="2"/>
          </p:nvPr>
        </p:nvSpPr>
        <p:spPr>
          <a:xfrm>
            <a:off x="812800" y="5367338"/>
            <a:ext cx="8463619" cy="674024"/>
          </a:xfrm>
        </p:spPr>
        <p:txBody>
          <a:bodyPr>
            <a:normAutofit/>
          </a:bodyPr>
          <a:lstStyle>
            <a:lvl1pPr marL="0" indent="0">
              <a:buNone/>
              <a:defRPr sz="12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fr-FR"/>
              <a:t>Modifiez les styles du texte du masque</a:t>
            </a:r>
          </a:p>
        </p:txBody>
      </p:sp>
      <p:sp>
        <p:nvSpPr>
          <p:cNvPr id="5" name="Date Placeholder 4"/>
          <p:cNvSpPr>
            <a:spLocks noGrp="1"/>
          </p:cNvSpPr>
          <p:nvPr>
            <p:ph type="dt" sz="half" idx="10"/>
          </p:nvPr>
        </p:nvSpPr>
        <p:spPr/>
        <p:txBody>
          <a:bodyPr/>
          <a:lstStyle/>
          <a:p>
            <a:pPr>
              <a:defRPr/>
            </a:pPr>
            <a:endParaRPr lang="fr-F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fr-FR">
              <a:solidFill>
                <a:prstClr val="black">
                  <a:tint val="75000"/>
                </a:prstClr>
              </a:solidFill>
            </a:endParaRPr>
          </a:p>
        </p:txBody>
      </p:sp>
      <p:sp>
        <p:nvSpPr>
          <p:cNvPr id="7" name="Slide Number Placeholder 6"/>
          <p:cNvSpPr>
            <a:spLocks noGrp="1"/>
          </p:cNvSpPr>
          <p:nvPr>
            <p:ph type="sldNum" sz="quarter" idx="12"/>
          </p:nvPr>
        </p:nvSpPr>
        <p:spPr/>
        <p:txBody>
          <a:bodyPr/>
          <a:lstStyle/>
          <a:p>
            <a:fld id="{D57F1E4F-1CFF-5643-939E-217C01CDF565}" type="slidenum">
              <a:rPr lang="en-US" smtClean="0">
                <a:solidFill>
                  <a:srgbClr val="AD84C6">
                    <a:lumMod val="75000"/>
                  </a:srgbClr>
                </a:solidFill>
              </a:rPr>
              <a:pPr/>
              <a:t>‹N°›</a:t>
            </a:fld>
            <a:endParaRPr lang="en-US" dirty="0">
              <a:solidFill>
                <a:srgbClr val="AD84C6">
                  <a:lumMod val="75000"/>
                </a:srgbClr>
              </a:solidFill>
            </a:endParaRPr>
          </a:p>
        </p:txBody>
      </p:sp>
      <p:sp>
        <p:nvSpPr>
          <p:cNvPr id="8" name="Rectangle 7"/>
          <p:cNvSpPr/>
          <p:nvPr userDrawn="1"/>
        </p:nvSpPr>
        <p:spPr>
          <a:xfrm>
            <a:off x="10327217" y="0"/>
            <a:ext cx="914400" cy="110013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18018113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812801" y="609600"/>
            <a:ext cx="8463619" cy="3403600"/>
          </a:xfrm>
        </p:spPr>
        <p:txBody>
          <a:bodyPr anchor="ctr">
            <a:normAutofit/>
          </a:bodyPr>
          <a:lstStyle>
            <a:lvl1pPr algn="l">
              <a:defRPr sz="4400" b="0" cap="none"/>
            </a:lvl1pPr>
          </a:lstStyle>
          <a:p>
            <a:r>
              <a:rPr lang="fr-FR"/>
              <a:t>Modifiez le style du titre</a:t>
            </a:r>
            <a:endParaRPr lang="en-US" dirty="0"/>
          </a:p>
        </p:txBody>
      </p:sp>
      <p:sp>
        <p:nvSpPr>
          <p:cNvPr id="3" name="Text Placeholder 2"/>
          <p:cNvSpPr>
            <a:spLocks noGrp="1"/>
          </p:cNvSpPr>
          <p:nvPr>
            <p:ph type="body" idx="1"/>
          </p:nvPr>
        </p:nvSpPr>
        <p:spPr>
          <a:xfrm>
            <a:off x="812801" y="4470400"/>
            <a:ext cx="8463619" cy="1570962"/>
          </a:xfrm>
        </p:spPr>
        <p:txBody>
          <a:bodyPr anchor="ctr">
            <a:normAutofit/>
          </a:bodyPr>
          <a:lstStyle>
            <a:lvl1pPr marL="0" indent="0" algn="l">
              <a:buNone/>
              <a:defRPr sz="1800">
                <a:solidFill>
                  <a:schemeClr val="tx1">
                    <a:lumMod val="75000"/>
                    <a:lumOff val="25000"/>
                  </a:schemeClr>
                </a:solidFill>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fr-FR"/>
              <a:t>Modifiez les styles du texte du masque</a:t>
            </a:r>
          </a:p>
        </p:txBody>
      </p:sp>
      <p:sp>
        <p:nvSpPr>
          <p:cNvPr id="4" name="Date Placeholder 3"/>
          <p:cNvSpPr>
            <a:spLocks noGrp="1"/>
          </p:cNvSpPr>
          <p:nvPr>
            <p:ph type="dt" sz="half" idx="10"/>
          </p:nvPr>
        </p:nvSpPr>
        <p:spPr/>
        <p:txBody>
          <a:bodyPr/>
          <a:lstStyle/>
          <a:p>
            <a:pPr>
              <a:defRPr/>
            </a:pPr>
            <a:endParaRPr lang="fr-F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fr-F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406CC50E-B037-462F-A200-3016AD185C3A}" type="slidenum">
              <a:rPr lang="fr-FR" altLang="fr-FR" smtClean="0">
                <a:solidFill>
                  <a:srgbClr val="AD84C6">
                    <a:lumMod val="75000"/>
                  </a:srgbClr>
                </a:solidFill>
              </a:rPr>
              <a:pPr>
                <a:defRPr/>
              </a:pPr>
              <a:t>‹N°›</a:t>
            </a:fld>
            <a:endParaRPr lang="fr-FR" altLang="fr-FR">
              <a:solidFill>
                <a:srgbClr val="AD84C6">
                  <a:lumMod val="75000"/>
                </a:srgbClr>
              </a:solidFill>
            </a:endParaRPr>
          </a:p>
        </p:txBody>
      </p:sp>
    </p:spTree>
    <p:extLst>
      <p:ext uri="{BB962C8B-B14F-4D97-AF65-F5344CB8AC3E}">
        <p14:creationId xmlns:p14="http://schemas.microsoft.com/office/powerpoint/2010/main" val="1717797163"/>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3_ Contenu text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09FC447-8192-4D37-87D6-2A3D8EAB0C2D}"/>
              </a:ext>
            </a:extLst>
          </p:cNvPr>
          <p:cNvSpPr>
            <a:spLocks noGrp="1"/>
          </p:cNvSpPr>
          <p:nvPr>
            <p:ph type="title"/>
          </p:nvPr>
        </p:nvSpPr>
        <p:spPr>
          <a:xfrm>
            <a:off x="838200" y="237883"/>
            <a:ext cx="9123945" cy="1325563"/>
          </a:xfrm>
        </p:spPr>
        <p:txBody>
          <a:bodyPr>
            <a:normAutofit/>
          </a:bodyPr>
          <a:lstStyle>
            <a:lvl1pPr>
              <a:defRPr sz="4000" b="1">
                <a:solidFill>
                  <a:srgbClr val="402B56"/>
                </a:solidFill>
                <a:latin typeface="Arial" panose="020B0604020202020204" pitchFamily="34" charset="0"/>
                <a:cs typeface="Arial" panose="020B0604020202020204" pitchFamily="34" charset="0"/>
              </a:defRPr>
            </a:lvl1pPr>
          </a:lstStyle>
          <a:p>
            <a:r>
              <a:rPr lang="fr-FR"/>
              <a:t>Modifiez le style du titre</a:t>
            </a:r>
          </a:p>
        </p:txBody>
      </p:sp>
      <p:sp>
        <p:nvSpPr>
          <p:cNvPr id="6" name="Espace réservé du texte 5">
            <a:extLst>
              <a:ext uri="{FF2B5EF4-FFF2-40B4-BE49-F238E27FC236}">
                <a16:creationId xmlns:a16="http://schemas.microsoft.com/office/drawing/2014/main" id="{699FA1C6-EDF6-4DFE-8168-B74CDC6F5EA5}"/>
              </a:ext>
            </a:extLst>
          </p:cNvPr>
          <p:cNvSpPr>
            <a:spLocks noGrp="1"/>
          </p:cNvSpPr>
          <p:nvPr>
            <p:ph type="body" sz="quarter" idx="15"/>
          </p:nvPr>
        </p:nvSpPr>
        <p:spPr>
          <a:xfrm>
            <a:off x="838200" y="1705244"/>
            <a:ext cx="11032374" cy="4448814"/>
          </a:xfrm>
        </p:spPr>
        <p:txBody>
          <a:bodyPr/>
          <a:lstStyle>
            <a:lvl2pPr>
              <a:defRPr sz="2800"/>
            </a:lvl2pPr>
            <a:lvl3pPr>
              <a:defRPr sz="2800"/>
            </a:lvl3pPr>
            <a:lvl4pPr marL="1657350" indent="-285750">
              <a:buFontTx/>
              <a:buBlip>
                <a:blip r:embed="rId2"/>
              </a:buBlip>
              <a:defRPr sz="2400"/>
            </a:lvl4pPr>
            <a:lvl5pPr>
              <a:defRPr sz="2400">
                <a:latin typeface="Arial" panose="020B0604020202020204" pitchFamily="34" charset="0"/>
                <a:cs typeface="Arial" panose="020B0604020202020204" pitchFamily="34" charset="0"/>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u pied de page 4">
            <a:extLst>
              <a:ext uri="{FF2B5EF4-FFF2-40B4-BE49-F238E27FC236}">
                <a16:creationId xmlns:a16="http://schemas.microsoft.com/office/drawing/2014/main" id="{DDDC6F2D-B007-4E26-A8EC-750157620E4A}"/>
              </a:ext>
            </a:extLst>
          </p:cNvPr>
          <p:cNvSpPr>
            <a:spLocks noGrp="1"/>
          </p:cNvSpPr>
          <p:nvPr>
            <p:ph type="ftr" sz="quarter" idx="3"/>
          </p:nvPr>
        </p:nvSpPr>
        <p:spPr>
          <a:xfrm>
            <a:off x="838199" y="6355032"/>
            <a:ext cx="9777153" cy="365125"/>
          </a:xfrm>
          <a:prstGeom prst="rect">
            <a:avLst/>
          </a:prstGeom>
        </p:spPr>
        <p:txBody>
          <a:bodyPr vert="horz" lIns="91440" tIns="45720" rIns="91440" bIns="45720" rtlCol="0" anchor="ctr"/>
          <a:lstStyle>
            <a:lvl1pPr algn="ctr">
              <a:defRPr sz="2000">
                <a:solidFill>
                  <a:schemeClr val="tx1">
                    <a:tint val="75000"/>
                  </a:schemeClr>
                </a:solidFill>
                <a:latin typeface="Arial" panose="020B0604020202020204" pitchFamily="34" charset="0"/>
                <a:cs typeface="Arial" panose="020B0604020202020204" pitchFamily="34" charset="0"/>
              </a:defRPr>
            </a:lvl1pPr>
          </a:lstStyle>
          <a:p>
            <a:endParaRPr lang="fr-FR"/>
          </a:p>
        </p:txBody>
      </p:sp>
      <p:sp>
        <p:nvSpPr>
          <p:cNvPr id="9" name="Espace réservé du numéro de diapositive 5">
            <a:extLst>
              <a:ext uri="{FF2B5EF4-FFF2-40B4-BE49-F238E27FC236}">
                <a16:creationId xmlns:a16="http://schemas.microsoft.com/office/drawing/2014/main" id="{51BEE1D3-ED78-4DFD-BD67-76118115FE66}"/>
              </a:ext>
            </a:extLst>
          </p:cNvPr>
          <p:cNvSpPr>
            <a:spLocks noGrp="1"/>
          </p:cNvSpPr>
          <p:nvPr>
            <p:ph type="sldNum" sz="quarter" idx="4"/>
          </p:nvPr>
        </p:nvSpPr>
        <p:spPr>
          <a:xfrm>
            <a:off x="10706793" y="6356350"/>
            <a:ext cx="1163781" cy="365125"/>
          </a:xfrm>
          <a:prstGeom prst="rect">
            <a:avLst/>
          </a:prstGeom>
        </p:spPr>
        <p:txBody>
          <a:bodyPr/>
          <a:lstStyle>
            <a:lvl1pPr algn="r">
              <a:defRPr>
                <a:solidFill>
                  <a:schemeClr val="bg1">
                    <a:lumMod val="50000"/>
                  </a:schemeClr>
                </a:solidFill>
              </a:defRPr>
            </a:lvl1pPr>
          </a:lstStyle>
          <a:p>
            <a:fld id="{8AB0476C-6F7F-4548-8CC7-62D51F1A0342}" type="slidenum">
              <a:rPr lang="fr-FR" smtClean="0"/>
              <a:pPr/>
              <a:t>‹N°›</a:t>
            </a:fld>
            <a:endParaRPr lang="fr-FR"/>
          </a:p>
        </p:txBody>
      </p:sp>
    </p:spTree>
    <p:extLst>
      <p:ext uri="{BB962C8B-B14F-4D97-AF65-F5344CB8AC3E}">
        <p14:creationId xmlns:p14="http://schemas.microsoft.com/office/powerpoint/2010/main" val="79956113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033181" y="609600"/>
            <a:ext cx="8096243" cy="3022600"/>
          </a:xfrm>
        </p:spPr>
        <p:txBody>
          <a:bodyPr anchor="ctr">
            <a:normAutofit/>
          </a:bodyPr>
          <a:lstStyle>
            <a:lvl1pPr algn="l">
              <a:defRPr sz="4400" b="0" cap="none"/>
            </a:lvl1pPr>
          </a:lstStyle>
          <a:p>
            <a:r>
              <a:rPr lang="fr-FR"/>
              <a:t>Modifiez le style du titre</a:t>
            </a:r>
            <a:endParaRPr lang="en-US" dirty="0"/>
          </a:p>
        </p:txBody>
      </p:sp>
      <p:sp>
        <p:nvSpPr>
          <p:cNvPr id="23" name="Text Placeholder 9"/>
          <p:cNvSpPr>
            <a:spLocks noGrp="1"/>
          </p:cNvSpPr>
          <p:nvPr>
            <p:ph type="body" sz="quarter" idx="13"/>
          </p:nvPr>
        </p:nvSpPr>
        <p:spPr>
          <a:xfrm>
            <a:off x="1468100" y="3632200"/>
            <a:ext cx="7226405" cy="381000"/>
          </a:xfrm>
        </p:spPr>
        <p:txBody>
          <a:bodyPr anchor="ctr">
            <a:noAutofit/>
          </a:bodyPr>
          <a:lstStyle>
            <a:lvl1pPr marL="0" indent="0">
              <a:buFontTx/>
              <a:buNone/>
              <a:defRPr sz="1600">
                <a:solidFill>
                  <a:schemeClr val="tx1">
                    <a:lumMod val="50000"/>
                    <a:lumOff val="50000"/>
                  </a:schemeClr>
                </a:solidFill>
              </a:defRPr>
            </a:lvl1pPr>
            <a:lvl2pPr marL="457189" indent="0">
              <a:buFontTx/>
              <a:buNone/>
              <a:defRPr/>
            </a:lvl2pPr>
            <a:lvl3pPr marL="914377" indent="0">
              <a:buFontTx/>
              <a:buNone/>
              <a:defRPr/>
            </a:lvl3pPr>
            <a:lvl4pPr marL="1371566" indent="0">
              <a:buFontTx/>
              <a:buNone/>
              <a:defRPr/>
            </a:lvl4pPr>
            <a:lvl5pPr marL="1828754" indent="0">
              <a:buFontTx/>
              <a:buNone/>
              <a:defRPr/>
            </a:lvl5pPr>
          </a:lstStyle>
          <a:p>
            <a:pPr lvl="0"/>
            <a:r>
              <a:rPr lang="fr-FR"/>
              <a:t>Modifiez les styles du texte du masque</a:t>
            </a:r>
          </a:p>
        </p:txBody>
      </p:sp>
      <p:sp>
        <p:nvSpPr>
          <p:cNvPr id="3" name="Text Placeholder 2"/>
          <p:cNvSpPr>
            <a:spLocks noGrp="1"/>
          </p:cNvSpPr>
          <p:nvPr>
            <p:ph type="body" idx="1"/>
          </p:nvPr>
        </p:nvSpPr>
        <p:spPr>
          <a:xfrm>
            <a:off x="812799" y="4470400"/>
            <a:ext cx="8463620" cy="1570962"/>
          </a:xfrm>
        </p:spPr>
        <p:txBody>
          <a:bodyPr anchor="ctr">
            <a:normAutofit/>
          </a:bodyPr>
          <a:lstStyle>
            <a:lvl1pPr marL="0" indent="0" algn="l">
              <a:buNone/>
              <a:defRPr sz="1800">
                <a:solidFill>
                  <a:schemeClr val="tx1">
                    <a:lumMod val="75000"/>
                    <a:lumOff val="25000"/>
                  </a:schemeClr>
                </a:solidFill>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fr-FR"/>
              <a:t>Modifiez les styles du texte du masque</a:t>
            </a:r>
          </a:p>
        </p:txBody>
      </p:sp>
      <p:sp>
        <p:nvSpPr>
          <p:cNvPr id="4" name="Date Placeholder 3"/>
          <p:cNvSpPr>
            <a:spLocks noGrp="1"/>
          </p:cNvSpPr>
          <p:nvPr>
            <p:ph type="dt" sz="half" idx="10"/>
          </p:nvPr>
        </p:nvSpPr>
        <p:spPr/>
        <p:txBody>
          <a:bodyPr/>
          <a:lstStyle/>
          <a:p>
            <a:pPr>
              <a:defRPr/>
            </a:pPr>
            <a:endParaRPr lang="fr-F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fr-F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C6ED8BA3-96FA-4D93-A2C0-6C84FC140DF6}" type="slidenum">
              <a:rPr lang="fr-FR" altLang="fr-FR" smtClean="0">
                <a:solidFill>
                  <a:srgbClr val="AD84C6">
                    <a:lumMod val="75000"/>
                  </a:srgbClr>
                </a:solidFill>
              </a:rPr>
              <a:pPr>
                <a:defRPr/>
              </a:pPr>
              <a:t>‹N°›</a:t>
            </a:fld>
            <a:endParaRPr lang="fr-FR" altLang="fr-FR">
              <a:solidFill>
                <a:srgbClr val="AD84C6">
                  <a:lumMod val="75000"/>
                </a:srgbClr>
              </a:solidFill>
            </a:endParaRPr>
          </a:p>
        </p:txBody>
      </p:sp>
      <p:sp>
        <p:nvSpPr>
          <p:cNvPr id="24" name="TextBox 23"/>
          <p:cNvSpPr txBox="1"/>
          <p:nvPr/>
        </p:nvSpPr>
        <p:spPr>
          <a:xfrm>
            <a:off x="643617" y="790378"/>
            <a:ext cx="609759" cy="584776"/>
          </a:xfrm>
          <a:prstGeom prst="rect">
            <a:avLst/>
          </a:prstGeom>
        </p:spPr>
        <p:txBody>
          <a:bodyPr vert="horz" lIns="91440" tIns="45720" rIns="91440" bIns="45720" rtlCol="0" anchor="ctr">
            <a:noAutofit/>
          </a:bodyPr>
          <a:lstStyle/>
          <a:p>
            <a:r>
              <a:rPr lang="en-US" sz="8000" dirty="0">
                <a:ln w="3175" cmpd="sng">
                  <a:noFill/>
                </a:ln>
                <a:solidFill>
                  <a:srgbClr val="AD84C6"/>
                </a:solidFill>
                <a:latin typeface="Arial"/>
              </a:rPr>
              <a:t>“</a:t>
            </a:r>
          </a:p>
        </p:txBody>
      </p:sp>
      <p:sp>
        <p:nvSpPr>
          <p:cNvPr id="25" name="TextBox 24"/>
          <p:cNvSpPr txBox="1"/>
          <p:nvPr/>
        </p:nvSpPr>
        <p:spPr>
          <a:xfrm>
            <a:off x="8996934" y="2886556"/>
            <a:ext cx="609759" cy="584776"/>
          </a:xfrm>
          <a:prstGeom prst="rect">
            <a:avLst/>
          </a:prstGeom>
        </p:spPr>
        <p:txBody>
          <a:bodyPr vert="horz" lIns="91440" tIns="45720" rIns="91440" bIns="45720" rtlCol="0" anchor="ctr">
            <a:noAutofit/>
          </a:bodyPr>
          <a:lstStyle/>
          <a:p>
            <a:r>
              <a:rPr lang="en-US" sz="8000" dirty="0">
                <a:ln w="3175" cmpd="sng">
                  <a:noFill/>
                </a:ln>
                <a:solidFill>
                  <a:srgbClr val="AD84C6"/>
                </a:solidFill>
                <a:latin typeface="Arial"/>
              </a:rPr>
              <a:t>”</a:t>
            </a:r>
          </a:p>
        </p:txBody>
      </p:sp>
    </p:spTree>
    <p:extLst>
      <p:ext uri="{BB962C8B-B14F-4D97-AF65-F5344CB8AC3E}">
        <p14:creationId xmlns:p14="http://schemas.microsoft.com/office/powerpoint/2010/main" val="1508023953"/>
      </p:ext>
    </p:extLst>
  </p:cSld>
  <p:clrMapOvr>
    <a:masterClrMapping/>
  </p:clrMapOvr>
  <p:hf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812799" y="1931988"/>
            <a:ext cx="8463620" cy="2595460"/>
          </a:xfrm>
        </p:spPr>
        <p:txBody>
          <a:bodyPr anchor="b">
            <a:normAutofit/>
          </a:bodyPr>
          <a:lstStyle>
            <a:lvl1pPr algn="l">
              <a:defRPr sz="4400" b="0" cap="none"/>
            </a:lvl1pPr>
          </a:lstStyle>
          <a:p>
            <a:r>
              <a:rPr lang="fr-FR"/>
              <a:t>Modifiez le style du titre</a:t>
            </a:r>
            <a:endParaRPr lang="en-US" dirty="0"/>
          </a:p>
        </p:txBody>
      </p:sp>
      <p:sp>
        <p:nvSpPr>
          <p:cNvPr id="3" name="Text Placeholder 2"/>
          <p:cNvSpPr>
            <a:spLocks noGrp="1"/>
          </p:cNvSpPr>
          <p:nvPr>
            <p:ph type="body" idx="1"/>
          </p:nvPr>
        </p:nvSpPr>
        <p:spPr>
          <a:xfrm>
            <a:off x="812799" y="4527448"/>
            <a:ext cx="8463620" cy="1513914"/>
          </a:xfrm>
        </p:spPr>
        <p:txBody>
          <a:bodyPr anchor="t">
            <a:normAutofit/>
          </a:bodyPr>
          <a:lstStyle>
            <a:lvl1pPr marL="0" indent="0" algn="l">
              <a:buNone/>
              <a:defRPr sz="1800">
                <a:solidFill>
                  <a:schemeClr val="tx1">
                    <a:lumMod val="75000"/>
                    <a:lumOff val="25000"/>
                  </a:schemeClr>
                </a:solidFill>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fr-FR"/>
              <a:t>Modifiez les styles du texte du masque</a:t>
            </a:r>
          </a:p>
        </p:txBody>
      </p:sp>
      <p:sp>
        <p:nvSpPr>
          <p:cNvPr id="4" name="Date Placeholder 3"/>
          <p:cNvSpPr>
            <a:spLocks noGrp="1"/>
          </p:cNvSpPr>
          <p:nvPr>
            <p:ph type="dt" sz="half" idx="10"/>
          </p:nvPr>
        </p:nvSpPr>
        <p:spPr/>
        <p:txBody>
          <a:bodyPr/>
          <a:lstStyle/>
          <a:p>
            <a:pPr>
              <a:defRPr/>
            </a:pPr>
            <a:endParaRPr lang="fr-F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fr-F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90FC356-0D51-4F52-804F-E9BC6C592CAF}" type="slidenum">
              <a:rPr lang="fr-FR" altLang="fr-FR" smtClean="0">
                <a:solidFill>
                  <a:srgbClr val="AD84C6">
                    <a:lumMod val="75000"/>
                  </a:srgbClr>
                </a:solidFill>
              </a:rPr>
              <a:pPr>
                <a:defRPr/>
              </a:pPr>
              <a:t>‹N°›</a:t>
            </a:fld>
            <a:endParaRPr lang="fr-FR" altLang="fr-FR">
              <a:solidFill>
                <a:srgbClr val="AD84C6">
                  <a:lumMod val="75000"/>
                </a:srgbClr>
              </a:solidFill>
            </a:endParaRPr>
          </a:p>
        </p:txBody>
      </p:sp>
    </p:spTree>
    <p:extLst>
      <p:ext uri="{BB962C8B-B14F-4D97-AF65-F5344CB8AC3E}">
        <p14:creationId xmlns:p14="http://schemas.microsoft.com/office/powerpoint/2010/main" val="324561942"/>
      </p:ext>
    </p:extLst>
  </p:cSld>
  <p:clrMapOvr>
    <a:masterClrMapping/>
  </p:clrMapOvr>
  <p:hf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sp>
        <p:nvSpPr>
          <p:cNvPr id="2" name="Title 1"/>
          <p:cNvSpPr>
            <a:spLocks noGrp="1"/>
          </p:cNvSpPr>
          <p:nvPr>
            <p:ph type="title"/>
          </p:nvPr>
        </p:nvSpPr>
        <p:spPr>
          <a:xfrm>
            <a:off x="1033181" y="609600"/>
            <a:ext cx="8096243" cy="3022600"/>
          </a:xfrm>
        </p:spPr>
        <p:txBody>
          <a:bodyPr anchor="ctr">
            <a:normAutofit/>
          </a:bodyPr>
          <a:lstStyle>
            <a:lvl1pPr algn="l">
              <a:defRPr sz="4400" b="0" cap="none"/>
            </a:lvl1pPr>
          </a:lstStyle>
          <a:p>
            <a:r>
              <a:rPr lang="fr-FR"/>
              <a:t>Modifiez le style du titre</a:t>
            </a:r>
            <a:endParaRPr lang="en-US" dirty="0"/>
          </a:p>
        </p:txBody>
      </p:sp>
      <p:sp>
        <p:nvSpPr>
          <p:cNvPr id="23" name="Text Placeholder 9"/>
          <p:cNvSpPr>
            <a:spLocks noGrp="1"/>
          </p:cNvSpPr>
          <p:nvPr>
            <p:ph type="body" sz="quarter" idx="13"/>
          </p:nvPr>
        </p:nvSpPr>
        <p:spPr>
          <a:xfrm>
            <a:off x="812796" y="4013200"/>
            <a:ext cx="8463621" cy="514248"/>
          </a:xfrm>
        </p:spPr>
        <p:txBody>
          <a:bodyPr anchor="b">
            <a:noAutofit/>
          </a:bodyPr>
          <a:lstStyle>
            <a:lvl1pPr marL="0" indent="0">
              <a:buFontTx/>
              <a:buNone/>
              <a:defRPr sz="2400">
                <a:solidFill>
                  <a:schemeClr val="tx1">
                    <a:lumMod val="75000"/>
                    <a:lumOff val="25000"/>
                  </a:schemeClr>
                </a:solidFill>
              </a:defRPr>
            </a:lvl1pPr>
            <a:lvl2pPr marL="457189" indent="0">
              <a:buFontTx/>
              <a:buNone/>
              <a:defRPr/>
            </a:lvl2pPr>
            <a:lvl3pPr marL="914377" indent="0">
              <a:buFontTx/>
              <a:buNone/>
              <a:defRPr/>
            </a:lvl3pPr>
            <a:lvl4pPr marL="1371566" indent="0">
              <a:buFontTx/>
              <a:buNone/>
              <a:defRPr/>
            </a:lvl4pPr>
            <a:lvl5pPr marL="1828754" indent="0">
              <a:buFontTx/>
              <a:buNone/>
              <a:defRPr/>
            </a:lvl5pPr>
          </a:lstStyle>
          <a:p>
            <a:pPr lvl="0"/>
            <a:r>
              <a:rPr lang="fr-FR"/>
              <a:t>Modifiez les styles du texte du masque</a:t>
            </a:r>
          </a:p>
        </p:txBody>
      </p:sp>
      <p:sp>
        <p:nvSpPr>
          <p:cNvPr id="3" name="Text Placeholder 2"/>
          <p:cNvSpPr>
            <a:spLocks noGrp="1"/>
          </p:cNvSpPr>
          <p:nvPr>
            <p:ph type="body" idx="1"/>
          </p:nvPr>
        </p:nvSpPr>
        <p:spPr>
          <a:xfrm>
            <a:off x="812799" y="4527448"/>
            <a:ext cx="8463620" cy="1513914"/>
          </a:xfrm>
        </p:spPr>
        <p:txBody>
          <a:bodyPr anchor="t">
            <a:normAutofit/>
          </a:bodyPr>
          <a:lstStyle>
            <a:lvl1pPr marL="0" indent="0" algn="l">
              <a:buNone/>
              <a:defRPr sz="1800">
                <a:solidFill>
                  <a:schemeClr val="tx1">
                    <a:lumMod val="50000"/>
                    <a:lumOff val="50000"/>
                  </a:schemeClr>
                </a:solidFill>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fr-FR"/>
              <a:t>Modifiez les styles du texte du masque</a:t>
            </a:r>
          </a:p>
        </p:txBody>
      </p:sp>
      <p:sp>
        <p:nvSpPr>
          <p:cNvPr id="4" name="Date Placeholder 3"/>
          <p:cNvSpPr>
            <a:spLocks noGrp="1"/>
          </p:cNvSpPr>
          <p:nvPr>
            <p:ph type="dt" sz="half" idx="10"/>
          </p:nvPr>
        </p:nvSpPr>
        <p:spPr/>
        <p:txBody>
          <a:bodyPr/>
          <a:lstStyle/>
          <a:p>
            <a:pPr>
              <a:defRPr/>
            </a:pPr>
            <a:endParaRPr lang="fr-F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fr-FR">
              <a:solidFill>
                <a:prstClr val="black">
                  <a:tint val="75000"/>
                </a:prst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smtClean="0">
                <a:solidFill>
                  <a:srgbClr val="AD84C6">
                    <a:lumMod val="75000"/>
                  </a:srgbClr>
                </a:solidFill>
              </a:rPr>
              <a:pPr/>
              <a:t>‹N°›</a:t>
            </a:fld>
            <a:endParaRPr lang="en-US" dirty="0">
              <a:solidFill>
                <a:srgbClr val="AD84C6">
                  <a:lumMod val="75000"/>
                </a:srgbClr>
              </a:solidFill>
            </a:endParaRPr>
          </a:p>
        </p:txBody>
      </p:sp>
      <p:sp>
        <p:nvSpPr>
          <p:cNvPr id="24" name="TextBox 23"/>
          <p:cNvSpPr txBox="1"/>
          <p:nvPr/>
        </p:nvSpPr>
        <p:spPr>
          <a:xfrm>
            <a:off x="643617" y="790378"/>
            <a:ext cx="609759" cy="584776"/>
          </a:xfrm>
          <a:prstGeom prst="rect">
            <a:avLst/>
          </a:prstGeom>
        </p:spPr>
        <p:txBody>
          <a:bodyPr vert="horz" lIns="91440" tIns="45720" rIns="91440" bIns="45720" rtlCol="0" anchor="ctr">
            <a:noAutofit/>
          </a:bodyPr>
          <a:lstStyle/>
          <a:p>
            <a:r>
              <a:rPr lang="en-US" sz="8000" dirty="0">
                <a:ln w="3175" cmpd="sng">
                  <a:noFill/>
                </a:ln>
                <a:solidFill>
                  <a:srgbClr val="AD84C6"/>
                </a:solidFill>
                <a:latin typeface="Arial"/>
              </a:rPr>
              <a:t>“</a:t>
            </a:r>
          </a:p>
        </p:txBody>
      </p:sp>
      <p:sp>
        <p:nvSpPr>
          <p:cNvPr id="25" name="TextBox 24"/>
          <p:cNvSpPr txBox="1"/>
          <p:nvPr/>
        </p:nvSpPr>
        <p:spPr>
          <a:xfrm>
            <a:off x="8996934" y="2886556"/>
            <a:ext cx="609759" cy="584776"/>
          </a:xfrm>
          <a:prstGeom prst="rect">
            <a:avLst/>
          </a:prstGeom>
        </p:spPr>
        <p:txBody>
          <a:bodyPr vert="horz" lIns="91440" tIns="45720" rIns="91440" bIns="45720" rtlCol="0" anchor="ctr">
            <a:noAutofit/>
          </a:bodyPr>
          <a:lstStyle/>
          <a:p>
            <a:r>
              <a:rPr lang="en-US" sz="8000" dirty="0">
                <a:ln w="3175" cmpd="sng">
                  <a:noFill/>
                </a:ln>
                <a:solidFill>
                  <a:srgbClr val="AD84C6"/>
                </a:solidFill>
                <a:latin typeface="Arial"/>
              </a:rPr>
              <a:t>”</a:t>
            </a:r>
          </a:p>
        </p:txBody>
      </p:sp>
    </p:spTree>
    <p:extLst>
      <p:ext uri="{BB962C8B-B14F-4D97-AF65-F5344CB8AC3E}">
        <p14:creationId xmlns:p14="http://schemas.microsoft.com/office/powerpoint/2010/main" val="1725109608"/>
      </p:ext>
    </p:extLst>
  </p:cSld>
  <p:clrMapOvr>
    <a:masterClrMapping/>
  </p:clrMapOvr>
  <p:hf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sp>
        <p:nvSpPr>
          <p:cNvPr id="2" name="Title 1"/>
          <p:cNvSpPr>
            <a:spLocks noGrp="1"/>
          </p:cNvSpPr>
          <p:nvPr>
            <p:ph type="title"/>
          </p:nvPr>
        </p:nvSpPr>
        <p:spPr>
          <a:xfrm>
            <a:off x="821133" y="609600"/>
            <a:ext cx="8455287" cy="3022600"/>
          </a:xfrm>
        </p:spPr>
        <p:txBody>
          <a:bodyPr anchor="ctr">
            <a:normAutofit/>
          </a:bodyPr>
          <a:lstStyle>
            <a:lvl1pPr algn="l">
              <a:defRPr sz="4400" b="0" cap="none"/>
            </a:lvl1pPr>
          </a:lstStyle>
          <a:p>
            <a:r>
              <a:rPr lang="fr-FR"/>
              <a:t>Modifiez le style du titre</a:t>
            </a:r>
            <a:endParaRPr lang="en-US" dirty="0"/>
          </a:p>
        </p:txBody>
      </p:sp>
      <p:sp>
        <p:nvSpPr>
          <p:cNvPr id="23" name="Text Placeholder 9"/>
          <p:cNvSpPr>
            <a:spLocks noGrp="1"/>
          </p:cNvSpPr>
          <p:nvPr>
            <p:ph type="body" sz="quarter" idx="13"/>
          </p:nvPr>
        </p:nvSpPr>
        <p:spPr>
          <a:xfrm>
            <a:off x="812796" y="4013200"/>
            <a:ext cx="8463621" cy="514248"/>
          </a:xfrm>
        </p:spPr>
        <p:txBody>
          <a:bodyPr anchor="b">
            <a:noAutofit/>
          </a:bodyPr>
          <a:lstStyle>
            <a:lvl1pPr marL="0" indent="0">
              <a:buFontTx/>
              <a:buNone/>
              <a:defRPr sz="2400">
                <a:solidFill>
                  <a:schemeClr val="accent1"/>
                </a:solidFill>
              </a:defRPr>
            </a:lvl1pPr>
            <a:lvl2pPr marL="457189" indent="0">
              <a:buFontTx/>
              <a:buNone/>
              <a:defRPr/>
            </a:lvl2pPr>
            <a:lvl3pPr marL="914377" indent="0">
              <a:buFontTx/>
              <a:buNone/>
              <a:defRPr/>
            </a:lvl3pPr>
            <a:lvl4pPr marL="1371566" indent="0">
              <a:buFontTx/>
              <a:buNone/>
              <a:defRPr/>
            </a:lvl4pPr>
            <a:lvl5pPr marL="1828754" indent="0">
              <a:buFontTx/>
              <a:buNone/>
              <a:defRPr/>
            </a:lvl5pPr>
          </a:lstStyle>
          <a:p>
            <a:pPr lvl="0"/>
            <a:r>
              <a:rPr lang="fr-FR"/>
              <a:t>Modifiez les styles du texte du masque</a:t>
            </a:r>
          </a:p>
        </p:txBody>
      </p:sp>
      <p:sp>
        <p:nvSpPr>
          <p:cNvPr id="3" name="Text Placeholder 2"/>
          <p:cNvSpPr>
            <a:spLocks noGrp="1"/>
          </p:cNvSpPr>
          <p:nvPr>
            <p:ph type="body" idx="1"/>
          </p:nvPr>
        </p:nvSpPr>
        <p:spPr>
          <a:xfrm>
            <a:off x="812799" y="4527448"/>
            <a:ext cx="8463620" cy="1513914"/>
          </a:xfrm>
        </p:spPr>
        <p:txBody>
          <a:bodyPr anchor="t">
            <a:normAutofit/>
          </a:bodyPr>
          <a:lstStyle>
            <a:lvl1pPr marL="0" indent="0" algn="l">
              <a:buNone/>
              <a:defRPr sz="1800">
                <a:solidFill>
                  <a:schemeClr val="tx1">
                    <a:lumMod val="50000"/>
                    <a:lumOff val="50000"/>
                  </a:schemeClr>
                </a:solidFill>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fr-FR"/>
              <a:t>Modifiez les styles du texte du masque</a:t>
            </a:r>
          </a:p>
        </p:txBody>
      </p:sp>
      <p:sp>
        <p:nvSpPr>
          <p:cNvPr id="4" name="Date Placeholder 3"/>
          <p:cNvSpPr>
            <a:spLocks noGrp="1"/>
          </p:cNvSpPr>
          <p:nvPr>
            <p:ph type="dt" sz="half" idx="10"/>
          </p:nvPr>
        </p:nvSpPr>
        <p:spPr/>
        <p:txBody>
          <a:bodyPr/>
          <a:lstStyle/>
          <a:p>
            <a:pPr>
              <a:defRPr/>
            </a:pPr>
            <a:endParaRPr lang="fr-F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fr-FR">
              <a:solidFill>
                <a:prstClr val="black">
                  <a:tint val="75000"/>
                </a:prst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smtClean="0">
                <a:solidFill>
                  <a:srgbClr val="AD84C6">
                    <a:lumMod val="75000"/>
                  </a:srgbClr>
                </a:solidFill>
              </a:rPr>
              <a:pPr/>
              <a:t>‹N°›</a:t>
            </a:fld>
            <a:endParaRPr lang="en-US" dirty="0">
              <a:solidFill>
                <a:srgbClr val="AD84C6">
                  <a:lumMod val="75000"/>
                </a:srgbClr>
              </a:solidFill>
            </a:endParaRPr>
          </a:p>
        </p:txBody>
      </p:sp>
    </p:spTree>
    <p:extLst>
      <p:ext uri="{BB962C8B-B14F-4D97-AF65-F5344CB8AC3E}">
        <p14:creationId xmlns:p14="http://schemas.microsoft.com/office/powerpoint/2010/main" val="3836012977"/>
      </p:ext>
    </p:extLst>
  </p:cSld>
  <p:clrMapOvr>
    <a:masterClrMapping/>
  </p:clrMapOvr>
  <p:hf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pPr>
              <a:defRPr/>
            </a:pPr>
            <a:endParaRPr lang="fr-F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fr-FR">
              <a:solidFill>
                <a:prstClr val="black">
                  <a:tint val="75000"/>
                </a:prstClr>
              </a:solidFill>
            </a:endParaRPr>
          </a:p>
        </p:txBody>
      </p:sp>
      <p:sp>
        <p:nvSpPr>
          <p:cNvPr id="6" name="Slide Number Placeholder 5"/>
          <p:cNvSpPr>
            <a:spLocks noGrp="1"/>
          </p:cNvSpPr>
          <p:nvPr>
            <p:ph type="sldNum" sz="quarter" idx="12"/>
          </p:nvPr>
        </p:nvSpPr>
        <p:spPr/>
        <p:txBody>
          <a:bodyPr/>
          <a:lstStyle/>
          <a:p>
            <a:fld id="{47333891-D5E7-4C7B-BF1D-E855E53CB5A8}" type="slidenum">
              <a:rPr lang="en-US" smtClean="0">
                <a:solidFill>
                  <a:srgbClr val="AD84C6">
                    <a:lumMod val="75000"/>
                  </a:srgbClr>
                </a:solidFill>
              </a:rPr>
              <a:pPr/>
              <a:t>‹N°›</a:t>
            </a:fld>
            <a:endParaRPr lang="en-US" dirty="0">
              <a:solidFill>
                <a:srgbClr val="AD84C6">
                  <a:lumMod val="75000"/>
                </a:srgbClr>
              </a:solidFill>
            </a:endParaRPr>
          </a:p>
        </p:txBody>
      </p:sp>
    </p:spTree>
    <p:extLst>
      <p:ext uri="{BB962C8B-B14F-4D97-AF65-F5344CB8AC3E}">
        <p14:creationId xmlns:p14="http://schemas.microsoft.com/office/powerpoint/2010/main" val="327133602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9749" y="609603"/>
            <a:ext cx="1305083" cy="5251451"/>
          </a:xfrm>
        </p:spPr>
        <p:txBody>
          <a:bodyPr vert="eaVert" anchor="ctr"/>
          <a:lstStyle/>
          <a:p>
            <a:r>
              <a:rPr lang="fr-FR"/>
              <a:t>Modifiez le style du titre</a:t>
            </a:r>
            <a:endParaRPr lang="en-US" dirty="0"/>
          </a:p>
        </p:txBody>
      </p:sp>
      <p:sp>
        <p:nvSpPr>
          <p:cNvPr id="3" name="Vertical Text Placeholder 2"/>
          <p:cNvSpPr>
            <a:spLocks noGrp="1"/>
          </p:cNvSpPr>
          <p:nvPr>
            <p:ph type="body" orient="vert" idx="1"/>
          </p:nvPr>
        </p:nvSpPr>
        <p:spPr>
          <a:xfrm>
            <a:off x="812800" y="609603"/>
            <a:ext cx="6926701" cy="5251451"/>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pPr>
              <a:defRPr/>
            </a:pPr>
            <a:endParaRPr lang="fr-F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fr-F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A31618FE-5AE3-4887-BDAC-A621E2D2082D}" type="slidenum">
              <a:rPr lang="fr-FR" altLang="fr-FR" smtClean="0">
                <a:solidFill>
                  <a:srgbClr val="AD84C6">
                    <a:lumMod val="75000"/>
                  </a:srgbClr>
                </a:solidFill>
              </a:rPr>
              <a:pPr>
                <a:defRPr/>
              </a:pPr>
              <a:t>‹N°›</a:t>
            </a:fld>
            <a:endParaRPr lang="fr-FR" altLang="fr-FR">
              <a:solidFill>
                <a:srgbClr val="AD84C6">
                  <a:lumMod val="75000"/>
                </a:srgbClr>
              </a:solidFill>
            </a:endParaRPr>
          </a:p>
        </p:txBody>
      </p:sp>
    </p:spTree>
    <p:extLst>
      <p:ext uri="{BB962C8B-B14F-4D97-AF65-F5344CB8AC3E}">
        <p14:creationId xmlns:p14="http://schemas.microsoft.com/office/powerpoint/2010/main" val="407471349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ARS_Titre Principal Présentation">
    <p:spTree>
      <p:nvGrpSpPr>
        <p:cNvPr id="1" name=""/>
        <p:cNvGrpSpPr/>
        <p:nvPr/>
      </p:nvGrpSpPr>
      <p:grpSpPr>
        <a:xfrm>
          <a:off x="0" y="0"/>
          <a:ext cx="0" cy="0"/>
          <a:chOff x="0" y="0"/>
          <a:chExt cx="0" cy="0"/>
        </a:xfrm>
      </p:grpSpPr>
      <p:cxnSp>
        <p:nvCxnSpPr>
          <p:cNvPr id="9" name="Connecteur droit 8"/>
          <p:cNvCxnSpPr/>
          <p:nvPr userDrawn="1"/>
        </p:nvCxnSpPr>
        <p:spPr>
          <a:xfrm>
            <a:off x="8256629" y="800704"/>
            <a:ext cx="3504000" cy="0"/>
          </a:xfrm>
          <a:prstGeom prst="line">
            <a:avLst/>
          </a:prstGeom>
          <a:ln w="12700">
            <a:solidFill>
              <a:srgbClr val="3C4693"/>
            </a:solidFill>
          </a:ln>
        </p:spPr>
        <p:style>
          <a:lnRef idx="1">
            <a:schemeClr val="accent1"/>
          </a:lnRef>
          <a:fillRef idx="0">
            <a:schemeClr val="accent1"/>
          </a:fillRef>
          <a:effectRef idx="0">
            <a:schemeClr val="accent1"/>
          </a:effectRef>
          <a:fontRef idx="minor">
            <a:schemeClr val="tx1"/>
          </a:fontRef>
        </p:style>
      </p:cxnSp>
      <p:cxnSp>
        <p:nvCxnSpPr>
          <p:cNvPr id="10" name="Connecteur droit 9"/>
          <p:cNvCxnSpPr/>
          <p:nvPr userDrawn="1"/>
        </p:nvCxnSpPr>
        <p:spPr>
          <a:xfrm>
            <a:off x="8256629" y="1484784"/>
            <a:ext cx="3504000" cy="0"/>
          </a:xfrm>
          <a:prstGeom prst="line">
            <a:avLst/>
          </a:prstGeom>
          <a:ln w="12700">
            <a:solidFill>
              <a:srgbClr val="3C4693"/>
            </a:solidFill>
          </a:ln>
        </p:spPr>
        <p:style>
          <a:lnRef idx="1">
            <a:schemeClr val="accent1"/>
          </a:lnRef>
          <a:fillRef idx="0">
            <a:schemeClr val="accent1"/>
          </a:fillRef>
          <a:effectRef idx="0">
            <a:schemeClr val="accent1"/>
          </a:effectRef>
          <a:fontRef idx="minor">
            <a:schemeClr val="tx1"/>
          </a:fontRef>
        </p:style>
      </p:cxnSp>
      <p:pic>
        <p:nvPicPr>
          <p:cNvPr id="1026" name="Picture 2"/>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r="12796"/>
          <a:stretch/>
        </p:blipFill>
        <p:spPr bwMode="auto">
          <a:xfrm>
            <a:off x="10262859" y="4150768"/>
            <a:ext cx="1929397" cy="165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8359034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ARS_Page_Intercalaire">
    <p:spTree>
      <p:nvGrpSpPr>
        <p:cNvPr id="1" name=""/>
        <p:cNvGrpSpPr/>
        <p:nvPr/>
      </p:nvGrpSpPr>
      <p:grpSpPr>
        <a:xfrm>
          <a:off x="0" y="0"/>
          <a:ext cx="0" cy="0"/>
          <a:chOff x="0" y="0"/>
          <a:chExt cx="0" cy="0"/>
        </a:xfrm>
      </p:grpSpPr>
      <p:cxnSp>
        <p:nvCxnSpPr>
          <p:cNvPr id="4" name="Connecteur droit 3"/>
          <p:cNvCxnSpPr/>
          <p:nvPr userDrawn="1"/>
        </p:nvCxnSpPr>
        <p:spPr>
          <a:xfrm>
            <a:off x="7344139" y="5157192"/>
            <a:ext cx="3264363" cy="0"/>
          </a:xfrm>
          <a:prstGeom prst="line">
            <a:avLst/>
          </a:prstGeom>
          <a:ln w="12700">
            <a:solidFill>
              <a:srgbClr val="3C4693"/>
            </a:solidFill>
          </a:ln>
        </p:spPr>
        <p:style>
          <a:lnRef idx="1">
            <a:schemeClr val="accent1"/>
          </a:lnRef>
          <a:fillRef idx="0">
            <a:schemeClr val="accent1"/>
          </a:fillRef>
          <a:effectRef idx="0">
            <a:schemeClr val="accent1"/>
          </a:effectRef>
          <a:fontRef idx="minor">
            <a:schemeClr val="tx1"/>
          </a:fontRef>
        </p:style>
      </p:cxnSp>
      <p:cxnSp>
        <p:nvCxnSpPr>
          <p:cNvPr id="5" name="Connecteur droit 4"/>
          <p:cNvCxnSpPr/>
          <p:nvPr userDrawn="1"/>
        </p:nvCxnSpPr>
        <p:spPr>
          <a:xfrm>
            <a:off x="7344139" y="5589240"/>
            <a:ext cx="3264363" cy="0"/>
          </a:xfrm>
          <a:prstGeom prst="line">
            <a:avLst/>
          </a:prstGeom>
          <a:ln w="12700">
            <a:solidFill>
              <a:srgbClr val="3C469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6518933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ARS_Diapo_Texte_Titre 1 ligne">
    <p:spTree>
      <p:nvGrpSpPr>
        <p:cNvPr id="1" name=""/>
        <p:cNvGrpSpPr/>
        <p:nvPr/>
      </p:nvGrpSpPr>
      <p:grpSpPr>
        <a:xfrm>
          <a:off x="0" y="0"/>
          <a:ext cx="0" cy="0"/>
          <a:chOff x="0" y="0"/>
          <a:chExt cx="0" cy="0"/>
        </a:xfrm>
      </p:grpSpPr>
      <p:sp>
        <p:nvSpPr>
          <p:cNvPr id="3" name="Espace réservé du numéro de diapositive 6"/>
          <p:cNvSpPr>
            <a:spLocks noGrp="1"/>
          </p:cNvSpPr>
          <p:nvPr>
            <p:ph type="sldNum" sz="quarter" idx="12"/>
          </p:nvPr>
        </p:nvSpPr>
        <p:spPr>
          <a:xfrm>
            <a:off x="10945845" y="455072"/>
            <a:ext cx="814784" cy="309632"/>
          </a:xfrm>
          <a:prstGeom prst="rect">
            <a:avLst/>
          </a:prstGeom>
        </p:spPr>
        <p:txBody>
          <a:bodyPr/>
          <a:lstStyle>
            <a:lvl1pPr algn="ctr">
              <a:defRPr sz="1400">
                <a:solidFill>
                  <a:schemeClr val="bg1"/>
                </a:solidFill>
                <a:latin typeface="+mj-lt"/>
              </a:defRPr>
            </a:lvl1pPr>
          </a:lstStyle>
          <a:p>
            <a:fld id="{71EA4696-CE7E-4B16-ADD7-937198B6ED54}" type="slidenum">
              <a:rPr lang="fr-FR" smtClean="0"/>
              <a:pPr/>
              <a:t>‹N°›</a:t>
            </a:fld>
            <a:endParaRPr lang="fr-FR" dirty="0"/>
          </a:p>
        </p:txBody>
      </p:sp>
    </p:spTree>
    <p:extLst>
      <p:ext uri="{BB962C8B-B14F-4D97-AF65-F5344CB8AC3E}">
        <p14:creationId xmlns:p14="http://schemas.microsoft.com/office/powerpoint/2010/main" val="8885674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 Contenu texte avec média">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09FC447-8192-4D37-87D6-2A3D8EAB0C2D}"/>
              </a:ext>
            </a:extLst>
          </p:cNvPr>
          <p:cNvSpPr>
            <a:spLocks noGrp="1"/>
          </p:cNvSpPr>
          <p:nvPr>
            <p:ph type="title"/>
          </p:nvPr>
        </p:nvSpPr>
        <p:spPr>
          <a:xfrm>
            <a:off x="838201" y="237883"/>
            <a:ext cx="9030418" cy="1325563"/>
          </a:xfrm>
        </p:spPr>
        <p:txBody>
          <a:bodyPr>
            <a:normAutofit/>
          </a:bodyPr>
          <a:lstStyle>
            <a:lvl1pPr>
              <a:defRPr sz="4000" b="1">
                <a:solidFill>
                  <a:srgbClr val="402B56"/>
                </a:solidFill>
                <a:latin typeface="Arial" panose="020B0604020202020204" pitchFamily="34" charset="0"/>
                <a:cs typeface="Arial" panose="020B0604020202020204" pitchFamily="34" charset="0"/>
              </a:defRPr>
            </a:lvl1pPr>
          </a:lstStyle>
          <a:p>
            <a:r>
              <a:rPr lang="fr-FR"/>
              <a:t>Modifiez le style du titre</a:t>
            </a:r>
          </a:p>
        </p:txBody>
      </p:sp>
      <p:sp>
        <p:nvSpPr>
          <p:cNvPr id="9" name="Espace réservé du contenu 8">
            <a:extLst>
              <a:ext uri="{FF2B5EF4-FFF2-40B4-BE49-F238E27FC236}">
                <a16:creationId xmlns:a16="http://schemas.microsoft.com/office/drawing/2014/main" id="{AF460EEA-C13D-4EBF-8792-3D2E6B2C549E}"/>
              </a:ext>
            </a:extLst>
          </p:cNvPr>
          <p:cNvSpPr>
            <a:spLocks noGrp="1"/>
          </p:cNvSpPr>
          <p:nvPr>
            <p:ph sz="quarter" idx="14"/>
          </p:nvPr>
        </p:nvSpPr>
        <p:spPr>
          <a:xfrm>
            <a:off x="838199" y="1661532"/>
            <a:ext cx="11032375" cy="4427034"/>
          </a:xfrm>
        </p:spPr>
        <p:txBody>
          <a:bodyPr/>
          <a:lstStyle>
            <a:lvl3pPr>
              <a:defRPr sz="2800"/>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4">
            <a:extLst>
              <a:ext uri="{FF2B5EF4-FFF2-40B4-BE49-F238E27FC236}">
                <a16:creationId xmlns:a16="http://schemas.microsoft.com/office/drawing/2014/main" id="{714DBC72-E1F3-4D4C-B546-ACA57714154A}"/>
              </a:ext>
            </a:extLst>
          </p:cNvPr>
          <p:cNvSpPr>
            <a:spLocks noGrp="1"/>
          </p:cNvSpPr>
          <p:nvPr>
            <p:ph type="ftr" sz="quarter" idx="3"/>
          </p:nvPr>
        </p:nvSpPr>
        <p:spPr>
          <a:xfrm>
            <a:off x="838199" y="6355032"/>
            <a:ext cx="9777153" cy="365125"/>
          </a:xfrm>
          <a:prstGeom prst="rect">
            <a:avLst/>
          </a:prstGeom>
        </p:spPr>
        <p:txBody>
          <a:bodyPr vert="horz" lIns="91440" tIns="45720" rIns="91440" bIns="45720" rtlCol="0" anchor="ctr"/>
          <a:lstStyle>
            <a:lvl1pPr algn="ctr">
              <a:defRPr sz="2000">
                <a:solidFill>
                  <a:schemeClr val="tx1">
                    <a:tint val="75000"/>
                  </a:schemeClr>
                </a:solidFill>
                <a:latin typeface="Arial" panose="020B0604020202020204" pitchFamily="34" charset="0"/>
                <a:cs typeface="Arial" panose="020B0604020202020204" pitchFamily="34" charset="0"/>
              </a:defRPr>
            </a:lvl1pPr>
          </a:lstStyle>
          <a:p>
            <a:endParaRPr lang="fr-FR"/>
          </a:p>
        </p:txBody>
      </p:sp>
      <p:sp>
        <p:nvSpPr>
          <p:cNvPr id="8" name="Espace réservé du numéro de diapositive 5">
            <a:extLst>
              <a:ext uri="{FF2B5EF4-FFF2-40B4-BE49-F238E27FC236}">
                <a16:creationId xmlns:a16="http://schemas.microsoft.com/office/drawing/2014/main" id="{42EE5CAA-A662-4E74-8C78-DF277496A57A}"/>
              </a:ext>
            </a:extLst>
          </p:cNvPr>
          <p:cNvSpPr>
            <a:spLocks noGrp="1"/>
          </p:cNvSpPr>
          <p:nvPr>
            <p:ph type="sldNum" sz="quarter" idx="4"/>
          </p:nvPr>
        </p:nvSpPr>
        <p:spPr>
          <a:xfrm>
            <a:off x="10706793" y="6356350"/>
            <a:ext cx="1163781" cy="365125"/>
          </a:xfrm>
          <a:prstGeom prst="rect">
            <a:avLst/>
          </a:prstGeom>
        </p:spPr>
        <p:txBody>
          <a:bodyPr/>
          <a:lstStyle>
            <a:lvl1pPr algn="r">
              <a:defRPr>
                <a:solidFill>
                  <a:schemeClr val="bg1">
                    <a:lumMod val="50000"/>
                  </a:schemeClr>
                </a:solidFill>
              </a:defRPr>
            </a:lvl1pPr>
          </a:lstStyle>
          <a:p>
            <a:fld id="{8AB0476C-6F7F-4548-8CC7-62D51F1A0342}" type="slidenum">
              <a:rPr lang="fr-FR" smtClean="0"/>
              <a:pPr/>
              <a:t>‹N°›</a:t>
            </a:fld>
            <a:endParaRPr lang="fr-FR"/>
          </a:p>
        </p:txBody>
      </p:sp>
    </p:spTree>
    <p:extLst>
      <p:ext uri="{BB962C8B-B14F-4D97-AF65-F5344CB8AC3E}">
        <p14:creationId xmlns:p14="http://schemas.microsoft.com/office/powerpoint/2010/main" val="9807966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re et sous section">
    <p:spTree>
      <p:nvGrpSpPr>
        <p:cNvPr id="1" name=""/>
        <p:cNvGrpSpPr/>
        <p:nvPr/>
      </p:nvGrpSpPr>
      <p:grpSpPr>
        <a:xfrm>
          <a:off x="0" y="0"/>
          <a:ext cx="0" cy="0"/>
          <a:chOff x="0" y="0"/>
          <a:chExt cx="0" cy="0"/>
        </a:xfrm>
      </p:grpSpPr>
      <p:sp>
        <p:nvSpPr>
          <p:cNvPr id="5" name="Espace réservé du pied de page 4">
            <a:extLst>
              <a:ext uri="{FF2B5EF4-FFF2-40B4-BE49-F238E27FC236}">
                <a16:creationId xmlns:a16="http://schemas.microsoft.com/office/drawing/2014/main" id="{F8B3F4FB-03C1-4338-9C7C-680329A5ED40}"/>
              </a:ext>
            </a:extLst>
          </p:cNvPr>
          <p:cNvSpPr>
            <a:spLocks noGrp="1"/>
          </p:cNvSpPr>
          <p:nvPr>
            <p:ph type="ftr" sz="quarter" idx="11"/>
          </p:nvPr>
        </p:nvSpPr>
        <p:spPr>
          <a:xfrm>
            <a:off x="914399" y="6355032"/>
            <a:ext cx="8980371" cy="365125"/>
          </a:xfrm>
        </p:spPr>
        <p:txBody>
          <a:bodyPr/>
          <a:lstStyle/>
          <a:p>
            <a:endParaRPr lang="fr-FR"/>
          </a:p>
        </p:txBody>
      </p:sp>
      <p:sp>
        <p:nvSpPr>
          <p:cNvPr id="7" name="Titre 1">
            <a:extLst>
              <a:ext uri="{FF2B5EF4-FFF2-40B4-BE49-F238E27FC236}">
                <a16:creationId xmlns:a16="http://schemas.microsoft.com/office/drawing/2014/main" id="{18A5BE70-A6F6-42BA-8AA9-E4992F4C4D92}"/>
              </a:ext>
            </a:extLst>
          </p:cNvPr>
          <p:cNvSpPr>
            <a:spLocks noGrp="1"/>
          </p:cNvSpPr>
          <p:nvPr>
            <p:ph type="ctrTitle"/>
          </p:nvPr>
        </p:nvSpPr>
        <p:spPr>
          <a:xfrm>
            <a:off x="988741" y="1200211"/>
            <a:ext cx="10484573" cy="2387600"/>
          </a:xfrm>
        </p:spPr>
        <p:txBody>
          <a:bodyPr anchor="b">
            <a:normAutofit/>
          </a:bodyPr>
          <a:lstStyle>
            <a:lvl1pPr algn="ctr">
              <a:defRPr sz="6000" b="1"/>
            </a:lvl1pPr>
          </a:lstStyle>
          <a:p>
            <a:r>
              <a:rPr lang="fr-FR"/>
              <a:t>Modifiez le style du titre</a:t>
            </a:r>
          </a:p>
        </p:txBody>
      </p:sp>
      <p:sp>
        <p:nvSpPr>
          <p:cNvPr id="8" name="Sous-titre 2">
            <a:extLst>
              <a:ext uri="{FF2B5EF4-FFF2-40B4-BE49-F238E27FC236}">
                <a16:creationId xmlns:a16="http://schemas.microsoft.com/office/drawing/2014/main" id="{F01F768B-B0DC-4690-B7FB-E2F751382128}"/>
              </a:ext>
            </a:extLst>
          </p:cNvPr>
          <p:cNvSpPr>
            <a:spLocks noGrp="1"/>
          </p:cNvSpPr>
          <p:nvPr>
            <p:ph type="subTitle" idx="1"/>
          </p:nvPr>
        </p:nvSpPr>
        <p:spPr>
          <a:xfrm>
            <a:off x="988741" y="3587811"/>
            <a:ext cx="10484573" cy="1655762"/>
          </a:xfrm>
        </p:spPr>
        <p:txBody>
          <a:bodyPr>
            <a:normAutofit/>
          </a:bodyPr>
          <a:lstStyle>
            <a:lvl1pPr marL="0" indent="0" algn="ctr">
              <a:buNone/>
              <a:defRPr sz="4500">
                <a:solidFill>
                  <a:srgbClr val="5CBFCA"/>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Modifier le style des sous-titres du masque</a:t>
            </a:r>
          </a:p>
        </p:txBody>
      </p:sp>
    </p:spTree>
    <p:extLst>
      <p:ext uri="{BB962C8B-B14F-4D97-AF65-F5344CB8AC3E}">
        <p14:creationId xmlns:p14="http://schemas.microsoft.com/office/powerpoint/2010/main" val="40901458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 Vidéo">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241B60B-7564-4DEF-970C-FB8EC549F5E1}"/>
              </a:ext>
            </a:extLst>
          </p:cNvPr>
          <p:cNvSpPr>
            <a:spLocks noGrp="1"/>
          </p:cNvSpPr>
          <p:nvPr>
            <p:ph type="title"/>
          </p:nvPr>
        </p:nvSpPr>
        <p:spPr>
          <a:xfrm>
            <a:off x="838200" y="237883"/>
            <a:ext cx="9085446" cy="1325563"/>
          </a:xfrm>
        </p:spPr>
        <p:txBody>
          <a:bodyPr>
            <a:normAutofit/>
          </a:bodyPr>
          <a:lstStyle>
            <a:lvl1pPr>
              <a:defRPr sz="4000" b="1"/>
            </a:lvl1pPr>
          </a:lstStyle>
          <a:p>
            <a:r>
              <a:rPr lang="fr-FR"/>
              <a:t>Modifiez le style du titre</a:t>
            </a:r>
          </a:p>
        </p:txBody>
      </p:sp>
      <p:sp>
        <p:nvSpPr>
          <p:cNvPr id="5" name="Espace réservé de l'élément multimédia 4">
            <a:extLst>
              <a:ext uri="{FF2B5EF4-FFF2-40B4-BE49-F238E27FC236}">
                <a16:creationId xmlns:a16="http://schemas.microsoft.com/office/drawing/2014/main" id="{E77855EC-6F39-4394-A785-8AE66524B5F6}"/>
              </a:ext>
            </a:extLst>
          </p:cNvPr>
          <p:cNvSpPr>
            <a:spLocks noGrp="1"/>
          </p:cNvSpPr>
          <p:nvPr>
            <p:ph type="media" sz="quarter" idx="11"/>
          </p:nvPr>
        </p:nvSpPr>
        <p:spPr>
          <a:xfrm>
            <a:off x="838200" y="1716088"/>
            <a:ext cx="11032373" cy="4564062"/>
          </a:xfrm>
        </p:spPr>
        <p:txBody>
          <a:bodyPr/>
          <a:lstStyle/>
          <a:p>
            <a:r>
              <a:rPr lang="fr-FR"/>
              <a:t>Cliquez sur l'icône pour ajouter l'élément multimédia</a:t>
            </a:r>
          </a:p>
        </p:txBody>
      </p:sp>
      <p:sp>
        <p:nvSpPr>
          <p:cNvPr id="6" name="Espace réservé du pied de page 4">
            <a:extLst>
              <a:ext uri="{FF2B5EF4-FFF2-40B4-BE49-F238E27FC236}">
                <a16:creationId xmlns:a16="http://schemas.microsoft.com/office/drawing/2014/main" id="{144B0218-1E13-4965-9447-6EFFBAF85005}"/>
              </a:ext>
            </a:extLst>
          </p:cNvPr>
          <p:cNvSpPr>
            <a:spLocks noGrp="1"/>
          </p:cNvSpPr>
          <p:nvPr>
            <p:ph type="ftr" sz="quarter" idx="3"/>
          </p:nvPr>
        </p:nvSpPr>
        <p:spPr>
          <a:xfrm>
            <a:off x="838199" y="6355032"/>
            <a:ext cx="9777153" cy="365125"/>
          </a:xfrm>
          <a:prstGeom prst="rect">
            <a:avLst/>
          </a:prstGeom>
        </p:spPr>
        <p:txBody>
          <a:bodyPr vert="horz" lIns="91440" tIns="45720" rIns="91440" bIns="45720" rtlCol="0" anchor="ctr"/>
          <a:lstStyle>
            <a:lvl1pPr algn="ctr">
              <a:defRPr sz="2000">
                <a:solidFill>
                  <a:schemeClr val="tx1">
                    <a:tint val="75000"/>
                  </a:schemeClr>
                </a:solidFill>
                <a:latin typeface="Arial" panose="020B0604020202020204" pitchFamily="34" charset="0"/>
                <a:cs typeface="Arial" panose="020B0604020202020204" pitchFamily="34" charset="0"/>
              </a:defRPr>
            </a:lvl1pPr>
          </a:lstStyle>
          <a:p>
            <a:endParaRPr lang="fr-FR"/>
          </a:p>
        </p:txBody>
      </p:sp>
      <p:sp>
        <p:nvSpPr>
          <p:cNvPr id="8" name="Espace réservé du numéro de diapositive 5">
            <a:extLst>
              <a:ext uri="{FF2B5EF4-FFF2-40B4-BE49-F238E27FC236}">
                <a16:creationId xmlns:a16="http://schemas.microsoft.com/office/drawing/2014/main" id="{E74FE1AB-8431-42EC-8D1F-25B46CC8FEC9}"/>
              </a:ext>
            </a:extLst>
          </p:cNvPr>
          <p:cNvSpPr>
            <a:spLocks noGrp="1"/>
          </p:cNvSpPr>
          <p:nvPr>
            <p:ph type="sldNum" sz="quarter" idx="4"/>
          </p:nvPr>
        </p:nvSpPr>
        <p:spPr>
          <a:xfrm>
            <a:off x="10706793" y="6356350"/>
            <a:ext cx="1163781" cy="365125"/>
          </a:xfrm>
          <a:prstGeom prst="rect">
            <a:avLst/>
          </a:prstGeom>
        </p:spPr>
        <p:txBody>
          <a:bodyPr/>
          <a:lstStyle>
            <a:lvl1pPr algn="r">
              <a:defRPr>
                <a:solidFill>
                  <a:schemeClr val="bg1">
                    <a:lumMod val="50000"/>
                  </a:schemeClr>
                </a:solidFill>
              </a:defRPr>
            </a:lvl1pPr>
          </a:lstStyle>
          <a:p>
            <a:fld id="{8AB0476C-6F7F-4548-8CC7-62D51F1A0342}" type="slidenum">
              <a:rPr lang="fr-FR" smtClean="0"/>
              <a:pPr/>
              <a:t>‹N°›</a:t>
            </a:fld>
            <a:endParaRPr lang="fr-FR"/>
          </a:p>
        </p:txBody>
      </p:sp>
    </p:spTree>
    <p:extLst>
      <p:ext uri="{BB962C8B-B14F-4D97-AF65-F5344CB8AC3E}">
        <p14:creationId xmlns:p14="http://schemas.microsoft.com/office/powerpoint/2010/main" val="30583146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in présentation">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BBD306BC-967B-4A7F-B318-BA858712D61B}"/>
              </a:ext>
            </a:extLst>
          </p:cNvPr>
          <p:cNvSpPr txBox="1"/>
          <p:nvPr userDrawn="1"/>
        </p:nvSpPr>
        <p:spPr>
          <a:xfrm>
            <a:off x="1" y="0"/>
            <a:ext cx="12192000" cy="6858000"/>
          </a:xfrm>
          <a:prstGeom prst="rect">
            <a:avLst/>
          </a:prstGeom>
          <a:solidFill>
            <a:srgbClr val="402B56"/>
          </a:solidFill>
          <a:effectLst>
            <a:outerShdw blurRad="50800" dist="38100" dir="2700000" algn="tl" rotWithShape="0">
              <a:prstClr val="black">
                <a:alpha val="40000"/>
              </a:prstClr>
            </a:outerShdw>
          </a:effectLst>
        </p:spPr>
        <p:txBody>
          <a:bodyPr wrap="square" rtlCol="0">
            <a:spAutoFit/>
          </a:bodyPr>
          <a:lstStyle/>
          <a:p>
            <a:endParaRPr lang="fr-FR"/>
          </a:p>
        </p:txBody>
      </p:sp>
      <p:sp>
        <p:nvSpPr>
          <p:cNvPr id="6" name="Titre 1">
            <a:extLst>
              <a:ext uri="{FF2B5EF4-FFF2-40B4-BE49-F238E27FC236}">
                <a16:creationId xmlns:a16="http://schemas.microsoft.com/office/drawing/2014/main" id="{BE2B0669-E0DD-4A6A-93A9-A0DD12F6317D}"/>
              </a:ext>
            </a:extLst>
          </p:cNvPr>
          <p:cNvSpPr txBox="1">
            <a:spLocks/>
          </p:cNvSpPr>
          <p:nvPr userDrawn="1"/>
        </p:nvSpPr>
        <p:spPr>
          <a:xfrm>
            <a:off x="2" y="1132218"/>
            <a:ext cx="12191999" cy="2925530"/>
          </a:xfrm>
          <a:prstGeom prst="rect">
            <a:avLst/>
          </a:prstGeom>
        </p:spPr>
        <p:txBody>
          <a:bodyPr anchor="b"/>
          <a:lstStyle>
            <a:lvl1pPr algn="ctr" defTabSz="914400" rtl="0" eaLnBrk="1" latinLnBrk="0" hangingPunct="1">
              <a:lnSpc>
                <a:spcPct val="90000"/>
              </a:lnSpc>
              <a:spcBef>
                <a:spcPct val="0"/>
              </a:spcBef>
              <a:buNone/>
              <a:defRPr sz="6000" b="1" kern="1200">
                <a:solidFill>
                  <a:schemeClr val="tx1"/>
                </a:solidFill>
                <a:latin typeface="+mj-lt"/>
                <a:ea typeface="+mj-ea"/>
                <a:cs typeface="+mj-cs"/>
              </a:defRPr>
            </a:lvl1pPr>
          </a:lstStyle>
          <a:p>
            <a:r>
              <a:rPr lang="fr-FR">
                <a:solidFill>
                  <a:schemeClr val="bg1"/>
                </a:solidFill>
                <a:latin typeface="Arial" panose="020B0604020202020204" pitchFamily="34" charset="0"/>
                <a:cs typeface="Arial" panose="020B0604020202020204" pitchFamily="34" charset="0"/>
              </a:rPr>
              <a:t>Merci de votre attention</a:t>
            </a:r>
          </a:p>
        </p:txBody>
      </p:sp>
      <p:pic>
        <p:nvPicPr>
          <p:cNvPr id="7" name="Image 6">
            <a:extLst>
              <a:ext uri="{FF2B5EF4-FFF2-40B4-BE49-F238E27FC236}">
                <a16:creationId xmlns:a16="http://schemas.microsoft.com/office/drawing/2014/main" id="{CA3D3F10-8296-4C29-9168-CD8831E64E6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487091" y="0"/>
            <a:ext cx="2426177" cy="1780036"/>
          </a:xfrm>
          <a:prstGeom prst="rect">
            <a:avLst/>
          </a:prstGeom>
        </p:spPr>
      </p:pic>
      <p:pic>
        <p:nvPicPr>
          <p:cNvPr id="3" name="Image 2">
            <a:extLst>
              <a:ext uri="{FF2B5EF4-FFF2-40B4-BE49-F238E27FC236}">
                <a16:creationId xmlns:a16="http://schemas.microsoft.com/office/drawing/2014/main" id="{1F430B82-B289-4E58-A2CA-D77608C2E90C}"/>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878489" y="5986283"/>
            <a:ext cx="559873" cy="589063"/>
          </a:xfrm>
          <a:prstGeom prst="rect">
            <a:avLst/>
          </a:prstGeom>
        </p:spPr>
      </p:pic>
      <p:pic>
        <p:nvPicPr>
          <p:cNvPr id="13" name="Image 12">
            <a:extLst>
              <a:ext uri="{FF2B5EF4-FFF2-40B4-BE49-F238E27FC236}">
                <a16:creationId xmlns:a16="http://schemas.microsoft.com/office/drawing/2014/main" id="{08F5CC24-7208-419E-8748-43A33DED3767}"/>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186506" y="6015466"/>
            <a:ext cx="542110" cy="567998"/>
          </a:xfrm>
          <a:prstGeom prst="rect">
            <a:avLst/>
          </a:prstGeom>
        </p:spPr>
      </p:pic>
      <p:pic>
        <p:nvPicPr>
          <p:cNvPr id="15" name="Image 14">
            <a:extLst>
              <a:ext uri="{FF2B5EF4-FFF2-40B4-BE49-F238E27FC236}">
                <a16:creationId xmlns:a16="http://schemas.microsoft.com/office/drawing/2014/main" id="{846F3FB9-AD9D-45B6-9C38-BD877277E800}"/>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0588235" y="6015465"/>
            <a:ext cx="544143" cy="568234"/>
          </a:xfrm>
          <a:prstGeom prst="rect">
            <a:avLst/>
          </a:prstGeom>
        </p:spPr>
      </p:pic>
      <p:pic>
        <p:nvPicPr>
          <p:cNvPr id="17" name="Image 16">
            <a:extLst>
              <a:ext uri="{FF2B5EF4-FFF2-40B4-BE49-F238E27FC236}">
                <a16:creationId xmlns:a16="http://schemas.microsoft.com/office/drawing/2014/main" id="{6BC9A4B0-A9A8-4B87-8ADD-2CF410731160}"/>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11280251" y="6015466"/>
            <a:ext cx="542110" cy="567998"/>
          </a:xfrm>
          <a:prstGeom prst="rect">
            <a:avLst/>
          </a:prstGeom>
        </p:spPr>
      </p:pic>
      <p:sp>
        <p:nvSpPr>
          <p:cNvPr id="18" name="ZoneTexte 17">
            <a:extLst>
              <a:ext uri="{FF2B5EF4-FFF2-40B4-BE49-F238E27FC236}">
                <a16:creationId xmlns:a16="http://schemas.microsoft.com/office/drawing/2014/main" id="{0D1322F8-F2E4-409D-900A-C86A129D2895}"/>
              </a:ext>
            </a:extLst>
          </p:cNvPr>
          <p:cNvSpPr txBox="1"/>
          <p:nvPr userDrawn="1"/>
        </p:nvSpPr>
        <p:spPr>
          <a:xfrm>
            <a:off x="1450109" y="498764"/>
            <a:ext cx="5669828" cy="1274618"/>
          </a:xfrm>
          <a:prstGeom prst="rect">
            <a:avLst/>
          </a:prstGeom>
          <a:noFill/>
        </p:spPr>
        <p:txBody>
          <a:bodyPr wrap="square" rtlCol="0">
            <a:spAutoFit/>
          </a:bodyPr>
          <a:lstStyle/>
          <a:p>
            <a:endParaRPr lang="fr-FR"/>
          </a:p>
        </p:txBody>
      </p:sp>
      <p:sp>
        <p:nvSpPr>
          <p:cNvPr id="19" name="ZoneTexte 18">
            <a:extLst>
              <a:ext uri="{FF2B5EF4-FFF2-40B4-BE49-F238E27FC236}">
                <a16:creationId xmlns:a16="http://schemas.microsoft.com/office/drawing/2014/main" id="{D82772C2-C707-47CD-A6C5-5DAAB056C765}"/>
              </a:ext>
            </a:extLst>
          </p:cNvPr>
          <p:cNvSpPr txBox="1"/>
          <p:nvPr userDrawn="1"/>
        </p:nvSpPr>
        <p:spPr>
          <a:xfrm>
            <a:off x="571663" y="5940755"/>
            <a:ext cx="11250698" cy="646331"/>
          </a:xfrm>
          <a:prstGeom prst="rect">
            <a:avLst/>
          </a:prstGeom>
          <a:noFill/>
        </p:spPr>
        <p:txBody>
          <a:bodyPr wrap="square" rtlCol="0">
            <a:spAutoFit/>
          </a:bodyPr>
          <a:lstStyle/>
          <a:p>
            <a:pPr algn="ctr"/>
            <a:r>
              <a:rPr lang="fr-FR" sz="3600" b="0" i="0" u="none">
                <a:solidFill>
                  <a:schemeClr val="bg1"/>
                </a:solidFill>
              </a:rPr>
              <a:t>www.sante-ara.fr</a:t>
            </a:r>
            <a:endParaRPr lang="fr-FR" sz="3500" b="0" i="0" u="none">
              <a:solidFill>
                <a:schemeClr val="bg1"/>
              </a:solidFill>
              <a:latin typeface="Arial" panose="020B0604020202020204" pitchFamily="34" charset="0"/>
              <a:cs typeface="Arial" panose="020B0604020202020204" pitchFamily="34" charset="0"/>
            </a:endParaRPr>
          </a:p>
        </p:txBody>
      </p:sp>
      <p:sp>
        <p:nvSpPr>
          <p:cNvPr id="2" name="Rectangle 1">
            <a:hlinkClick r:id="rId7"/>
            <a:extLst>
              <a:ext uri="{FF2B5EF4-FFF2-40B4-BE49-F238E27FC236}">
                <a16:creationId xmlns:a16="http://schemas.microsoft.com/office/drawing/2014/main" id="{E850F043-5D68-4AF5-8C40-370D7779CC9C}"/>
              </a:ext>
            </a:extLst>
          </p:cNvPr>
          <p:cNvSpPr/>
          <p:nvPr userDrawn="1"/>
        </p:nvSpPr>
        <p:spPr>
          <a:xfrm>
            <a:off x="4178893" y="6076060"/>
            <a:ext cx="3862700" cy="5074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40356280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cSld name="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7917276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26C4A4C2-873B-47A9-B313-10B428B56B91}" type="datetimeFigureOut">
              <a:rPr lang="fr-FR" smtClean="0"/>
              <a:t>12/07/2019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E69FEF1-00F1-4B81-9A08-2E6E5C9D88B4}" type="slidenum">
              <a:rPr lang="fr-FR" smtClean="0"/>
              <a:t>‹N°›</a:t>
            </a:fld>
            <a:endParaRPr lang="fr-FR"/>
          </a:p>
        </p:txBody>
      </p:sp>
    </p:spTree>
    <p:extLst>
      <p:ext uri="{BB962C8B-B14F-4D97-AF65-F5344CB8AC3E}">
        <p14:creationId xmlns:p14="http://schemas.microsoft.com/office/powerpoint/2010/main" val="40501773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Titre et sous titre">
    <p:spTree>
      <p:nvGrpSpPr>
        <p:cNvPr id="1" name=""/>
        <p:cNvGrpSpPr/>
        <p:nvPr/>
      </p:nvGrpSpPr>
      <p:grpSpPr>
        <a:xfrm>
          <a:off x="0" y="0"/>
          <a:ext cx="0" cy="0"/>
          <a:chOff x="0" y="0"/>
          <a:chExt cx="0" cy="0"/>
        </a:xfrm>
      </p:grpSpPr>
      <p:sp>
        <p:nvSpPr>
          <p:cNvPr id="22" name="Shape 22"/>
          <p:cNvSpPr>
            <a:spLocks noGrp="1"/>
          </p:cNvSpPr>
          <p:nvPr>
            <p:ph type="title"/>
          </p:nvPr>
        </p:nvSpPr>
        <p:spPr>
          <a:prstGeom prst="rect">
            <a:avLst/>
          </a:prstGeom>
        </p:spPr>
        <p:txBody>
          <a:bodyPr/>
          <a:lstStyle/>
          <a:p>
            <a:pPr lvl="0">
              <a:defRPr sz="1800" cap="none">
                <a:solidFill>
                  <a:srgbClr val="000000"/>
                </a:solidFill>
              </a:defRPr>
            </a:pPr>
            <a:r>
              <a:rPr lang="fr-FR" sz="3094" cap="all">
                <a:solidFill>
                  <a:srgbClr val="473B66"/>
                </a:solidFill>
              </a:rPr>
              <a:t>Modifiez le style du titre</a:t>
            </a:r>
            <a:endParaRPr sz="3094" cap="all">
              <a:solidFill>
                <a:srgbClr val="473B66"/>
              </a:solidFill>
            </a:endParaRPr>
          </a:p>
        </p:txBody>
      </p:sp>
      <p:sp>
        <p:nvSpPr>
          <p:cNvPr id="23" name="Shape 23"/>
          <p:cNvSpPr>
            <a:spLocks noGrp="1"/>
          </p:cNvSpPr>
          <p:nvPr>
            <p:ph type="body" idx="1"/>
          </p:nvPr>
        </p:nvSpPr>
        <p:spPr>
          <a:xfrm>
            <a:off x="478427" y="1668364"/>
            <a:ext cx="11239500" cy="3000490"/>
          </a:xfrm>
          <a:prstGeom prst="rect">
            <a:avLst/>
          </a:prstGeom>
        </p:spPr>
        <p:txBody>
          <a:bodyPr/>
          <a:lstStyle>
            <a:lvl2pPr>
              <a:buSzPct val="100000"/>
            </a:lvl2pPr>
            <a:lvl3pPr>
              <a:buSzPct val="100000"/>
            </a:lvl3pPr>
            <a:lvl4pPr>
              <a:buSzPct val="100000"/>
            </a:lvl4pPr>
            <a:lvl5pPr>
              <a:buSzPct val="100000"/>
            </a:lvl5pPr>
          </a:lstStyle>
          <a:p>
            <a:pPr lvl="0">
              <a:defRPr sz="1800">
                <a:solidFill>
                  <a:srgbClr val="000000"/>
                </a:solidFill>
              </a:defRPr>
            </a:pPr>
            <a:r>
              <a:rPr lang="fr-FR" sz="2109">
                <a:solidFill>
                  <a:srgbClr val="303332"/>
                </a:solidFill>
              </a:rPr>
              <a:t>Modifiez les styles du texte du masque</a:t>
            </a:r>
          </a:p>
          <a:p>
            <a:pPr lvl="1">
              <a:defRPr sz="1800">
                <a:solidFill>
                  <a:srgbClr val="000000"/>
                </a:solidFill>
              </a:defRPr>
            </a:pPr>
            <a:r>
              <a:rPr lang="fr-FR" sz="2109">
                <a:solidFill>
                  <a:srgbClr val="303332"/>
                </a:solidFill>
              </a:rPr>
              <a:t>Deuxième niveau</a:t>
            </a:r>
          </a:p>
          <a:p>
            <a:pPr lvl="2">
              <a:defRPr sz="1800">
                <a:solidFill>
                  <a:srgbClr val="000000"/>
                </a:solidFill>
              </a:defRPr>
            </a:pPr>
            <a:r>
              <a:rPr lang="fr-FR" sz="2109">
                <a:solidFill>
                  <a:srgbClr val="303332"/>
                </a:solidFill>
              </a:rPr>
              <a:t>Troisième niveau</a:t>
            </a:r>
          </a:p>
          <a:p>
            <a:pPr lvl="3">
              <a:defRPr sz="1800">
                <a:solidFill>
                  <a:srgbClr val="000000"/>
                </a:solidFill>
              </a:defRPr>
            </a:pPr>
            <a:r>
              <a:rPr lang="fr-FR" sz="2109">
                <a:solidFill>
                  <a:srgbClr val="303332"/>
                </a:solidFill>
              </a:rPr>
              <a:t>Quatrième niveau</a:t>
            </a:r>
          </a:p>
          <a:p>
            <a:pPr lvl="4">
              <a:defRPr sz="1800">
                <a:solidFill>
                  <a:srgbClr val="000000"/>
                </a:solidFill>
              </a:defRPr>
            </a:pPr>
            <a:r>
              <a:rPr lang="fr-FR" sz="2109">
                <a:solidFill>
                  <a:srgbClr val="303332"/>
                </a:solidFill>
              </a:rPr>
              <a:t>Cinquième niveau</a:t>
            </a:r>
            <a:endParaRPr sz="2109" dirty="0">
              <a:solidFill>
                <a:srgbClr val="303332"/>
              </a:solidFill>
            </a:endParaRPr>
          </a:p>
        </p:txBody>
      </p:sp>
      <p:sp>
        <p:nvSpPr>
          <p:cNvPr id="19" name="Espace réservé du pied de page 7"/>
          <p:cNvSpPr>
            <a:spLocks noGrp="1"/>
          </p:cNvSpPr>
          <p:nvPr>
            <p:ph type="ftr" sz="quarter" idx="3"/>
          </p:nvPr>
        </p:nvSpPr>
        <p:spPr>
          <a:xfrm>
            <a:off x="488156" y="6287617"/>
            <a:ext cx="6619875" cy="365001"/>
          </a:xfrm>
          <a:prstGeom prst="rect">
            <a:avLst/>
          </a:prstGeom>
          <a:ln>
            <a:noFill/>
          </a:ln>
        </p:spPr>
        <p:txBody>
          <a:bodyPr vert="horz" lIns="91440" tIns="45720" rIns="91440" bIns="45720" rtlCol="0" anchor="ctr"/>
          <a:lstStyle>
            <a:lvl1pPr marL="0" indent="0" algn="ctr">
              <a:buNone/>
              <a:defRPr sz="738">
                <a:solidFill>
                  <a:schemeClr val="tx1">
                    <a:tint val="75000"/>
                  </a:schemeClr>
                </a:solidFill>
              </a:defRPr>
            </a:lvl1pPr>
          </a:lstStyle>
          <a:p>
            <a:r>
              <a:rPr lang="fr-FR">
                <a:solidFill>
                  <a:srgbClr val="FFFFFF">
                    <a:tint val="75000"/>
                  </a:srgbClr>
                </a:solidFill>
              </a:rPr>
              <a:t>Titre / date ou version</a:t>
            </a:r>
            <a:endParaRPr lang="fr-FR" dirty="0">
              <a:solidFill>
                <a:srgbClr val="FFFFFF">
                  <a:tint val="75000"/>
                </a:srgbClr>
              </a:solidFill>
            </a:endParaRPr>
          </a:p>
        </p:txBody>
      </p:sp>
      <p:sp>
        <p:nvSpPr>
          <p:cNvPr id="2" name="ZoneTexte 1"/>
          <p:cNvSpPr txBox="1"/>
          <p:nvPr userDrawn="1"/>
        </p:nvSpPr>
        <p:spPr>
          <a:xfrm>
            <a:off x="11144249" y="6429375"/>
            <a:ext cx="857251" cy="642938"/>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35719" tIns="35719" rIns="35719" bIns="35719" numCol="1" spcCol="38100" rtlCol="0" anchor="ctr">
            <a:normAutofit/>
          </a:bodyPr>
          <a:lstStyle/>
          <a:p>
            <a:pPr algn="l" rtl="0" latinLnBrk="1" hangingPunct="0"/>
            <a:endParaRPr lang="fr-FR" sz="1266" dirty="0"/>
          </a:p>
        </p:txBody>
      </p:sp>
      <p:sp>
        <p:nvSpPr>
          <p:cNvPr id="4" name="ZoneTexte 3"/>
          <p:cNvSpPr txBox="1"/>
          <p:nvPr userDrawn="1"/>
        </p:nvSpPr>
        <p:spPr>
          <a:xfrm flipH="1">
            <a:off x="11811000" y="6375798"/>
            <a:ext cx="1071563" cy="482203"/>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35719" tIns="35719" rIns="35719" bIns="35719" numCol="1" spcCol="38100" rtlCol="0" anchor="ctr">
            <a:normAutofit/>
          </a:bodyPr>
          <a:lstStyle/>
          <a:p>
            <a:pPr algn="l" rtl="0" latinLnBrk="1" hangingPunct="0"/>
            <a:endParaRPr lang="fr-FR" sz="1266" dirty="0"/>
          </a:p>
        </p:txBody>
      </p:sp>
    </p:spTree>
    <p:extLst>
      <p:ext uri="{BB962C8B-B14F-4D97-AF65-F5344CB8AC3E}">
        <p14:creationId xmlns:p14="http://schemas.microsoft.com/office/powerpoint/2010/main" val="3675480987"/>
      </p:ext>
    </p:extLst>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slideLayout" Target="../slideLayouts/slideLayout22.xml"/><Relationship Id="rId18" Type="http://schemas.openxmlformats.org/officeDocument/2006/relationships/image" Target="../media/image9.jpeg"/><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slideLayout" Target="../slideLayouts/slideLayout21.xml"/><Relationship Id="rId17" Type="http://schemas.openxmlformats.org/officeDocument/2006/relationships/theme" Target="../theme/theme2.xml"/><Relationship Id="rId2" Type="http://schemas.openxmlformats.org/officeDocument/2006/relationships/slideLayout" Target="../slideLayouts/slideLayout11.xml"/><Relationship Id="rId16" Type="http://schemas.openxmlformats.org/officeDocument/2006/relationships/slideLayout" Target="../slideLayouts/slideLayout25.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5" Type="http://schemas.openxmlformats.org/officeDocument/2006/relationships/slideLayout" Target="../slideLayouts/slideLayout2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 Id="rId14"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27.xml"/><Relationship Id="rId1" Type="http://schemas.openxmlformats.org/officeDocument/2006/relationships/slideLayout" Target="../slideLayouts/slideLayout26.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theme" Target="../theme/theme4.xml"/><Relationship Id="rId1"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84DB4C30-4598-4980-A9A9-BDD2A81FC9D4}"/>
              </a:ext>
            </a:extLst>
          </p:cNvPr>
          <p:cNvSpPr>
            <a:spLocks noGrp="1"/>
          </p:cNvSpPr>
          <p:nvPr>
            <p:ph type="title"/>
          </p:nvPr>
        </p:nvSpPr>
        <p:spPr>
          <a:xfrm>
            <a:off x="838200" y="237883"/>
            <a:ext cx="8989194" cy="1325563"/>
          </a:xfrm>
          <a:prstGeom prst="rect">
            <a:avLst/>
          </a:prstGeom>
        </p:spPr>
        <p:txBody>
          <a:bodyPr vert="horz" lIns="91440" tIns="45720" rIns="91440" bIns="45720" rtlCol="0" anchor="ctr">
            <a:normAutofit/>
          </a:bodyPr>
          <a:lstStyle/>
          <a:p>
            <a:r>
              <a:rPr lang="fr-FR"/>
              <a:t>Modifier le style du titre</a:t>
            </a:r>
          </a:p>
        </p:txBody>
      </p:sp>
      <p:sp>
        <p:nvSpPr>
          <p:cNvPr id="3" name="Espace réservé du texte 2">
            <a:extLst>
              <a:ext uri="{FF2B5EF4-FFF2-40B4-BE49-F238E27FC236}">
                <a16:creationId xmlns:a16="http://schemas.microsoft.com/office/drawing/2014/main" id="{5625B86D-2937-42F8-BECE-C648813C94DE}"/>
              </a:ext>
            </a:extLst>
          </p:cNvPr>
          <p:cNvSpPr>
            <a:spLocks noGrp="1"/>
          </p:cNvSpPr>
          <p:nvPr>
            <p:ph type="body" idx="1"/>
          </p:nvPr>
        </p:nvSpPr>
        <p:spPr>
          <a:xfrm>
            <a:off x="838199" y="1651822"/>
            <a:ext cx="11032376" cy="4613517"/>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a:p>
            <a:pPr lvl="3"/>
            <a:endParaRPr lang="fr-FR"/>
          </a:p>
          <a:p>
            <a:pPr lvl="3"/>
            <a:endParaRPr lang="fr-FR"/>
          </a:p>
          <a:p>
            <a:pPr lvl="3"/>
            <a:endParaRPr lang="fr-FR"/>
          </a:p>
        </p:txBody>
      </p:sp>
      <p:sp>
        <p:nvSpPr>
          <p:cNvPr id="5" name="Espace réservé du pied de page 4">
            <a:extLst>
              <a:ext uri="{FF2B5EF4-FFF2-40B4-BE49-F238E27FC236}">
                <a16:creationId xmlns:a16="http://schemas.microsoft.com/office/drawing/2014/main" id="{90C9AF6E-38EB-4AD8-95BA-051140667171}"/>
              </a:ext>
            </a:extLst>
          </p:cNvPr>
          <p:cNvSpPr>
            <a:spLocks noGrp="1"/>
          </p:cNvSpPr>
          <p:nvPr>
            <p:ph type="ftr" sz="quarter" idx="3"/>
          </p:nvPr>
        </p:nvSpPr>
        <p:spPr>
          <a:xfrm>
            <a:off x="838199" y="6355032"/>
            <a:ext cx="9777153" cy="365125"/>
          </a:xfrm>
          <a:prstGeom prst="rect">
            <a:avLst/>
          </a:prstGeom>
        </p:spPr>
        <p:txBody>
          <a:bodyPr vert="horz" lIns="91440" tIns="45720" rIns="91440" bIns="45720" rtlCol="0" anchor="ctr"/>
          <a:lstStyle>
            <a:lvl1pPr algn="ctr">
              <a:defRPr sz="2000">
                <a:solidFill>
                  <a:schemeClr val="tx1">
                    <a:tint val="75000"/>
                  </a:schemeClr>
                </a:solidFill>
                <a:latin typeface="Arial" panose="020B0604020202020204" pitchFamily="34" charset="0"/>
                <a:cs typeface="Arial" panose="020B0604020202020204" pitchFamily="34" charset="0"/>
              </a:defRPr>
            </a:lvl1pPr>
          </a:lstStyle>
          <a:p>
            <a:endParaRPr lang="fr-FR"/>
          </a:p>
        </p:txBody>
      </p:sp>
      <p:pic>
        <p:nvPicPr>
          <p:cNvPr id="12" name="Image 11">
            <a:extLst>
              <a:ext uri="{FF2B5EF4-FFF2-40B4-BE49-F238E27FC236}">
                <a16:creationId xmlns:a16="http://schemas.microsoft.com/office/drawing/2014/main" id="{3366FA07-5AED-4D30-9C3D-78FAAD945386}"/>
              </a:ext>
            </a:extLst>
          </p:cNvPr>
          <p:cNvPicPr>
            <a:picLocks noChangeAspect="1"/>
          </p:cNvPicPr>
          <p:nvPr userDrawn="1"/>
        </p:nvPicPr>
        <p:blipFill>
          <a:blip r:embed="rId11" cstate="screen">
            <a:extLst>
              <a:ext uri="{28A0092B-C50C-407E-A947-70E740481C1C}">
                <a14:useLocalDpi xmlns:a14="http://schemas.microsoft.com/office/drawing/2010/main"/>
              </a:ext>
            </a:extLst>
          </a:blip>
          <a:stretch>
            <a:fillRect/>
          </a:stretch>
        </p:blipFill>
        <p:spPr>
          <a:xfrm>
            <a:off x="10113688" y="0"/>
            <a:ext cx="1858315" cy="1301267"/>
          </a:xfrm>
          <a:prstGeom prst="rect">
            <a:avLst/>
          </a:prstGeom>
        </p:spPr>
      </p:pic>
      <p:sp>
        <p:nvSpPr>
          <p:cNvPr id="10" name="ZoneTexte 9">
            <a:extLst>
              <a:ext uri="{FF2B5EF4-FFF2-40B4-BE49-F238E27FC236}">
                <a16:creationId xmlns:a16="http://schemas.microsoft.com/office/drawing/2014/main" id="{06B759A9-16E2-470D-BCF6-CCE38A0BC568}"/>
              </a:ext>
            </a:extLst>
          </p:cNvPr>
          <p:cNvSpPr txBox="1"/>
          <p:nvPr userDrawn="1"/>
        </p:nvSpPr>
        <p:spPr>
          <a:xfrm>
            <a:off x="0" y="0"/>
            <a:ext cx="312234" cy="6858000"/>
          </a:xfrm>
          <a:prstGeom prst="rect">
            <a:avLst/>
          </a:prstGeom>
          <a:gradFill>
            <a:gsLst>
              <a:gs pos="68000">
                <a:srgbClr val="5CBFCA"/>
              </a:gs>
              <a:gs pos="12000">
                <a:srgbClr val="9DC348"/>
              </a:gs>
              <a:gs pos="99000">
                <a:srgbClr val="0A508E"/>
              </a:gs>
            </a:gsLst>
            <a:lin ang="5400000" scaled="1"/>
          </a:gradFill>
          <a:effectLst>
            <a:outerShdw blurRad="50800" dist="38100" dir="2700000" algn="tl" rotWithShape="0">
              <a:prstClr val="black">
                <a:alpha val="40000"/>
              </a:prstClr>
            </a:outerShdw>
          </a:effectLst>
        </p:spPr>
        <p:txBody>
          <a:bodyPr wrap="square" rtlCol="0">
            <a:spAutoFit/>
          </a:bodyPr>
          <a:lstStyle/>
          <a:p>
            <a:endParaRPr lang="fr-FR"/>
          </a:p>
        </p:txBody>
      </p:sp>
      <p:sp>
        <p:nvSpPr>
          <p:cNvPr id="8" name="Espace réservé du numéro de diapositive 5">
            <a:extLst>
              <a:ext uri="{FF2B5EF4-FFF2-40B4-BE49-F238E27FC236}">
                <a16:creationId xmlns:a16="http://schemas.microsoft.com/office/drawing/2014/main" id="{8FD8E677-26D6-4404-BFBB-FF32D6AAB68C}"/>
              </a:ext>
            </a:extLst>
          </p:cNvPr>
          <p:cNvSpPr>
            <a:spLocks noGrp="1"/>
          </p:cNvSpPr>
          <p:nvPr>
            <p:ph type="sldNum" sz="quarter" idx="4"/>
          </p:nvPr>
        </p:nvSpPr>
        <p:spPr>
          <a:xfrm>
            <a:off x="10706793" y="6356350"/>
            <a:ext cx="1163781" cy="365125"/>
          </a:xfrm>
          <a:prstGeom prst="rect">
            <a:avLst/>
          </a:prstGeom>
        </p:spPr>
        <p:txBody>
          <a:bodyPr/>
          <a:lstStyle>
            <a:lvl1pPr algn="r">
              <a:defRPr>
                <a:solidFill>
                  <a:schemeClr val="bg1">
                    <a:lumMod val="50000"/>
                  </a:schemeClr>
                </a:solidFill>
              </a:defRPr>
            </a:lvl1pPr>
          </a:lstStyle>
          <a:p>
            <a:fld id="{8AB0476C-6F7F-4548-8CC7-62D51F1A0342}" type="slidenum">
              <a:rPr lang="fr-FR" smtClean="0"/>
              <a:pPr/>
              <a:t>‹N°›</a:t>
            </a:fld>
            <a:endParaRPr lang="fr-FR"/>
          </a:p>
        </p:txBody>
      </p:sp>
    </p:spTree>
    <p:extLst>
      <p:ext uri="{BB962C8B-B14F-4D97-AF65-F5344CB8AC3E}">
        <p14:creationId xmlns:p14="http://schemas.microsoft.com/office/powerpoint/2010/main" val="366676501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hf hdr="0" dt="0"/>
  <p:txStyles>
    <p:titleStyle>
      <a:lvl1pPr algn="l" defTabSz="914400" rtl="0" eaLnBrk="1" latinLnBrk="0" hangingPunct="1">
        <a:lnSpc>
          <a:spcPct val="90000"/>
        </a:lnSpc>
        <a:spcBef>
          <a:spcPct val="0"/>
        </a:spcBef>
        <a:buNone/>
        <a:defRPr sz="4500" b="1" kern="1200">
          <a:solidFill>
            <a:srgbClr val="402B56"/>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90000"/>
        </a:lnSpc>
        <a:spcBef>
          <a:spcPts val="1000"/>
        </a:spcBef>
        <a:buFont typeface="Arial" panose="020B0604020202020204" pitchFamily="34" charset="0"/>
        <a:buNone/>
        <a:defRPr sz="3200" kern="1200">
          <a:solidFill>
            <a:srgbClr val="5CBFCA"/>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257300" indent="-342900" algn="l" defTabSz="914400" rtl="0" eaLnBrk="1" latinLnBrk="0" hangingPunct="1">
        <a:lnSpc>
          <a:spcPct val="90000"/>
        </a:lnSpc>
        <a:spcBef>
          <a:spcPts val="500"/>
        </a:spcBef>
        <a:buFont typeface="Arial" panose="020B0604020202020204" pitchFamily="34" charset="0"/>
        <a:buChar char="•"/>
        <a:defRPr lang="fr-FR" sz="2800" kern="1200" dirty="0">
          <a:solidFill>
            <a:schemeClr val="tx1"/>
          </a:solidFill>
          <a:latin typeface="Arial" panose="020B0604020202020204" pitchFamily="34" charset="0"/>
          <a:ea typeface="+mn-ea"/>
          <a:cs typeface="Arial" panose="020B0604020202020204" pitchFamily="34" charset="0"/>
        </a:defRPr>
      </a:lvl3pPr>
      <a:lvl4pPr marL="1714500" indent="-342900" algn="l" defTabSz="914400" rtl="0" eaLnBrk="1" latinLnBrk="0" hangingPunct="1">
        <a:lnSpc>
          <a:spcPct val="90000"/>
        </a:lnSpc>
        <a:spcBef>
          <a:spcPts val="500"/>
        </a:spcBef>
        <a:buFontTx/>
        <a:buBlip>
          <a:blip r:embed="rId12"/>
        </a:buBlip>
        <a:defRPr sz="2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11288" y="-8468"/>
            <a:ext cx="12228423" cy="6874935"/>
            <a:chOff x="-8467" y="-8468"/>
            <a:chExt cx="9171317" cy="6874935"/>
          </a:xfrm>
        </p:grpSpPr>
        <p:cxnSp>
          <p:nvCxnSpPr>
            <p:cNvPr id="7" name="Straight Connector 6"/>
            <p:cNvCxnSpPr/>
            <p:nvPr/>
          </p:nvCxnSpPr>
          <p:spPr>
            <a:xfrm flipV="1">
              <a:off x="5130830" y="4175605"/>
              <a:ext cx="4022475" cy="2682396"/>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7042707"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9" name="Freeform 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094165"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68764"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lumMod val="50000"/>
                <a:alpha val="7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812801" y="609600"/>
            <a:ext cx="8463617" cy="1320800"/>
          </a:xfrm>
          <a:prstGeom prst="rect">
            <a:avLst/>
          </a:prstGeom>
        </p:spPr>
        <p:txBody>
          <a:bodyPr vert="horz" lIns="91440" tIns="45720" rIns="91440" bIns="45720" rtlCol="0" anchor="t">
            <a:normAutofit/>
          </a:bodyPr>
          <a:lstStyle/>
          <a:p>
            <a:r>
              <a:rPr lang="fr-FR"/>
              <a:t>Modifiez le style du titre</a:t>
            </a:r>
            <a:endParaRPr lang="en-US" dirty="0"/>
          </a:p>
        </p:txBody>
      </p:sp>
      <p:sp>
        <p:nvSpPr>
          <p:cNvPr id="3" name="Text Placeholder 2"/>
          <p:cNvSpPr>
            <a:spLocks noGrp="1"/>
          </p:cNvSpPr>
          <p:nvPr>
            <p:ph type="body" idx="1"/>
          </p:nvPr>
        </p:nvSpPr>
        <p:spPr>
          <a:xfrm>
            <a:off x="812800" y="2160590"/>
            <a:ext cx="8463619" cy="3880773"/>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7207011" y="6041366"/>
            <a:ext cx="912176"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endParaRPr lang="fr-FR">
              <a:solidFill>
                <a:prstClr val="black">
                  <a:tint val="75000"/>
                </a:prstClr>
              </a:solidFill>
            </a:endParaRPr>
          </a:p>
        </p:txBody>
      </p:sp>
      <p:sp>
        <p:nvSpPr>
          <p:cNvPr id="5" name="Footer Placeholder 4"/>
          <p:cNvSpPr>
            <a:spLocks noGrp="1"/>
          </p:cNvSpPr>
          <p:nvPr>
            <p:ph type="ftr" sz="quarter" idx="3"/>
          </p:nvPr>
        </p:nvSpPr>
        <p:spPr>
          <a:xfrm>
            <a:off x="812799" y="6041366"/>
            <a:ext cx="6163964"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endParaRPr lang="fr-FR">
              <a:solidFill>
                <a:prstClr val="black">
                  <a:tint val="75000"/>
                </a:prstClr>
              </a:solidFill>
            </a:endParaRPr>
          </a:p>
        </p:txBody>
      </p:sp>
      <p:sp>
        <p:nvSpPr>
          <p:cNvPr id="6" name="Slide Number Placeholder 5"/>
          <p:cNvSpPr>
            <a:spLocks noGrp="1"/>
          </p:cNvSpPr>
          <p:nvPr>
            <p:ph type="sldNum" sz="quarter" idx="4"/>
          </p:nvPr>
        </p:nvSpPr>
        <p:spPr>
          <a:xfrm>
            <a:off x="8592903" y="6041366"/>
            <a:ext cx="683517" cy="365125"/>
          </a:xfrm>
          <a:prstGeom prst="rect">
            <a:avLst/>
          </a:prstGeom>
        </p:spPr>
        <p:txBody>
          <a:bodyPr vert="horz" lIns="91440" tIns="45720" rIns="91440" bIns="45720" rtlCol="0" anchor="ctr"/>
          <a:lstStyle>
            <a:lvl1pPr algn="r">
              <a:defRPr sz="900">
                <a:solidFill>
                  <a:schemeClr val="accent1">
                    <a:lumMod val="75000"/>
                  </a:schemeClr>
                </a:solidFill>
              </a:defRPr>
            </a:lvl1pPr>
          </a:lstStyle>
          <a:p>
            <a:fld id="{D57F1E4F-1CFF-5643-939E-217C01CDF565}" type="slidenum">
              <a:rPr lang="en-US" smtClean="0">
                <a:solidFill>
                  <a:srgbClr val="AD84C6">
                    <a:lumMod val="75000"/>
                  </a:srgbClr>
                </a:solidFill>
              </a:rPr>
              <a:pPr/>
              <a:t>‹N°›</a:t>
            </a:fld>
            <a:endParaRPr lang="en-US" dirty="0">
              <a:solidFill>
                <a:srgbClr val="AD84C6">
                  <a:lumMod val="75000"/>
                </a:srgbClr>
              </a:solidFill>
            </a:endParaRPr>
          </a:p>
        </p:txBody>
      </p:sp>
      <p:sp>
        <p:nvSpPr>
          <p:cNvPr id="18" name="Rectangle 17"/>
          <p:cNvSpPr/>
          <p:nvPr userDrawn="1"/>
        </p:nvSpPr>
        <p:spPr>
          <a:xfrm>
            <a:off x="10327217" y="0"/>
            <a:ext cx="914400" cy="110013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pic>
        <p:nvPicPr>
          <p:cNvPr id="19" name="Image 18"/>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8784300" y="245696"/>
            <a:ext cx="3057757" cy="454285"/>
          </a:xfrm>
          <a:prstGeom prst="rect">
            <a:avLst/>
          </a:prstGeom>
        </p:spPr>
      </p:pic>
    </p:spTree>
    <p:extLst>
      <p:ext uri="{BB962C8B-B14F-4D97-AF65-F5344CB8AC3E}">
        <p14:creationId xmlns:p14="http://schemas.microsoft.com/office/powerpoint/2010/main" val="4043945835"/>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 id="2147483682" r:id="rId12"/>
    <p:sldLayoutId id="2147483683" r:id="rId13"/>
    <p:sldLayoutId id="2147483684" r:id="rId14"/>
    <p:sldLayoutId id="2147483685" r:id="rId15"/>
    <p:sldLayoutId id="2147483686" r:id="rId16"/>
  </p:sldLayoutIdLst>
  <p:hf hdr="0" ftr="0" dt="0"/>
  <p:txStyles>
    <p:titleStyle>
      <a:lvl1pPr algn="l" defTabSz="457189" rtl="0" eaLnBrk="1" latinLnBrk="0" hangingPunct="1">
        <a:spcBef>
          <a:spcPct val="0"/>
        </a:spcBef>
        <a:buNone/>
        <a:defRPr sz="3600" kern="1200">
          <a:solidFill>
            <a:schemeClr val="accent1">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891" indent="-342891" algn="l" defTabSz="457189" rtl="0" eaLnBrk="1" latinLnBrk="0" hangingPunct="1">
        <a:spcBef>
          <a:spcPts val="1000"/>
        </a:spcBef>
        <a:spcAft>
          <a:spcPts val="0"/>
        </a:spcAft>
        <a:buClr>
          <a:schemeClr val="accent1">
            <a:lumMod val="75000"/>
          </a:schemeClr>
        </a:buClr>
        <a:buSzPct val="80000"/>
        <a:buFont typeface="Wingdings 3" charset="2"/>
        <a:buChar char=""/>
        <a:defRPr sz="1800" kern="1200">
          <a:solidFill>
            <a:schemeClr val="tx1">
              <a:lumMod val="75000"/>
              <a:lumOff val="25000"/>
            </a:schemeClr>
          </a:solidFill>
          <a:latin typeface="+mn-lt"/>
          <a:ea typeface="+mn-ea"/>
          <a:cs typeface="+mn-cs"/>
        </a:defRPr>
      </a:lvl1pPr>
      <a:lvl2pPr marL="742932" indent="-285744" algn="l" defTabSz="457189" rtl="0" eaLnBrk="1" latinLnBrk="0" hangingPunct="1">
        <a:spcBef>
          <a:spcPts val="1000"/>
        </a:spcBef>
        <a:spcAft>
          <a:spcPts val="0"/>
        </a:spcAft>
        <a:buClr>
          <a:schemeClr val="accent1">
            <a:lumMod val="75000"/>
          </a:schemeClr>
        </a:buClr>
        <a:buSzPct val="80000"/>
        <a:buFont typeface="Wingdings 3" charset="2"/>
        <a:buChar char=""/>
        <a:defRPr sz="1600" kern="1200">
          <a:solidFill>
            <a:schemeClr val="tx1">
              <a:lumMod val="75000"/>
              <a:lumOff val="25000"/>
            </a:schemeClr>
          </a:solidFill>
          <a:latin typeface="+mn-lt"/>
          <a:ea typeface="+mn-ea"/>
          <a:cs typeface="+mn-cs"/>
        </a:defRPr>
      </a:lvl2pPr>
      <a:lvl3pPr marL="1142971" indent="-228594" algn="l" defTabSz="457189" rtl="0" eaLnBrk="1" latinLnBrk="0" hangingPunct="1">
        <a:spcBef>
          <a:spcPts val="1000"/>
        </a:spcBef>
        <a:spcAft>
          <a:spcPts val="0"/>
        </a:spcAft>
        <a:buClr>
          <a:schemeClr val="accent1">
            <a:lumMod val="75000"/>
          </a:schemeClr>
        </a:buClr>
        <a:buSzPct val="80000"/>
        <a:buFont typeface="Wingdings 3" charset="2"/>
        <a:buChar char=""/>
        <a:defRPr sz="1400" kern="1200">
          <a:solidFill>
            <a:schemeClr val="tx1">
              <a:lumMod val="75000"/>
              <a:lumOff val="25000"/>
            </a:schemeClr>
          </a:solidFill>
          <a:latin typeface="+mn-lt"/>
          <a:ea typeface="+mn-ea"/>
          <a:cs typeface="+mn-cs"/>
        </a:defRPr>
      </a:lvl3pPr>
      <a:lvl4pPr marL="1600160" indent="-228594" algn="l" defTabSz="457189"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4pPr>
      <a:lvl5pPr marL="2057349" indent="-228594" algn="l" defTabSz="457189"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5pPr>
      <a:lvl6pPr marL="2514537" indent="-228594" algn="l" defTabSz="457189"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6pPr>
      <a:lvl7pPr marL="2971726" indent="-228594" algn="l" defTabSz="457189"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7pPr>
      <a:lvl8pPr marL="3428914" indent="-228594" algn="l" defTabSz="457189"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8pPr>
      <a:lvl9pPr marL="3886103" indent="-228594" algn="l" defTabSz="457189"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7"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1"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a:spLocks/>
          </p:cNvSpPr>
          <p:nvPr userDrawn="1"/>
        </p:nvSpPr>
        <p:spPr>
          <a:xfrm>
            <a:off x="431371" y="325456"/>
            <a:ext cx="11329259" cy="6192688"/>
          </a:xfrm>
          <a:prstGeom prst="rect">
            <a:avLst/>
          </a:prstGeom>
          <a:solidFill>
            <a:srgbClr val="C3D8DB"/>
          </a:solidFill>
          <a:ln>
            <a:solidFill>
              <a:srgbClr val="C3D8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a:p>
        </p:txBody>
      </p:sp>
    </p:spTree>
    <p:extLst>
      <p:ext uri="{BB962C8B-B14F-4D97-AF65-F5344CB8AC3E}">
        <p14:creationId xmlns:p14="http://schemas.microsoft.com/office/powerpoint/2010/main" val="3211724147"/>
      </p:ext>
    </p:extLst>
  </p:cSld>
  <p:clrMap bg1="lt1" tx1="dk1" bg2="lt2" tx2="dk2" accent1="accent1" accent2="accent2" accent3="accent3" accent4="accent4" accent5="accent5" accent6="accent6" hlink="hlink" folHlink="folHlink"/>
  <p:sldLayoutIdLst>
    <p:sldLayoutId id="2147483688" r:id="rId1"/>
    <p:sldLayoutId id="2147483689" r:id="rId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1" name="Picture 2"/>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l="82541"/>
          <a:stretch/>
        </p:blipFill>
        <p:spPr bwMode="auto">
          <a:xfrm>
            <a:off x="-2126" y="4149264"/>
            <a:ext cx="385497" cy="165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Rectangle 11"/>
          <p:cNvSpPr>
            <a:spLocks/>
          </p:cNvSpPr>
          <p:nvPr userDrawn="1"/>
        </p:nvSpPr>
        <p:spPr>
          <a:xfrm>
            <a:off x="431371" y="332656"/>
            <a:ext cx="11329259" cy="540000"/>
          </a:xfrm>
          <a:prstGeom prst="rect">
            <a:avLst/>
          </a:prstGeom>
          <a:solidFill>
            <a:srgbClr val="C3D8DB"/>
          </a:solidFill>
          <a:ln>
            <a:solidFill>
              <a:srgbClr val="C3D8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a:p>
        </p:txBody>
      </p:sp>
      <p:cxnSp>
        <p:nvCxnSpPr>
          <p:cNvPr id="13" name="Connecteur droit 12"/>
          <p:cNvCxnSpPr/>
          <p:nvPr userDrawn="1"/>
        </p:nvCxnSpPr>
        <p:spPr>
          <a:xfrm>
            <a:off x="10944629" y="455072"/>
            <a:ext cx="816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Connecteur droit 14"/>
          <p:cNvCxnSpPr/>
          <p:nvPr userDrawn="1"/>
        </p:nvCxnSpPr>
        <p:spPr>
          <a:xfrm>
            <a:off x="10944629" y="757734"/>
            <a:ext cx="816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ZoneTexte 18"/>
          <p:cNvSpPr txBox="1"/>
          <p:nvPr userDrawn="1"/>
        </p:nvSpPr>
        <p:spPr>
          <a:xfrm>
            <a:off x="47328" y="6381329"/>
            <a:ext cx="960107" cy="361637"/>
          </a:xfrm>
          <a:prstGeom prst="rect">
            <a:avLst/>
          </a:prstGeom>
          <a:noFill/>
        </p:spPr>
        <p:txBody>
          <a:bodyPr wrap="square" rtlCol="0">
            <a:spAutoFit/>
          </a:bodyPr>
          <a:lstStyle/>
          <a:p>
            <a:pPr algn="l">
              <a:lnSpc>
                <a:spcPts val="700"/>
              </a:lnSpc>
            </a:pPr>
            <a:r>
              <a:rPr lang="fr-FR" sz="600" b="1" i="1" dirty="0">
                <a:solidFill>
                  <a:srgbClr val="3C4693"/>
                </a:solidFill>
              </a:rPr>
              <a:t>ARS Auvergne-</a:t>
            </a:r>
            <a:br>
              <a:rPr lang="fr-FR" sz="600" b="1" i="1" dirty="0">
                <a:solidFill>
                  <a:srgbClr val="3C4693"/>
                </a:solidFill>
              </a:rPr>
            </a:br>
            <a:r>
              <a:rPr lang="fr-FR" sz="600" b="1" i="1" dirty="0">
                <a:solidFill>
                  <a:srgbClr val="3C4693"/>
                </a:solidFill>
              </a:rPr>
              <a:t>Rhône-Alpes</a:t>
            </a:r>
            <a:r>
              <a:rPr lang="fr-FR" sz="600" b="1" i="1" baseline="0" dirty="0">
                <a:solidFill>
                  <a:srgbClr val="3C4693"/>
                </a:solidFill>
              </a:rPr>
              <a:t> </a:t>
            </a:r>
            <a:endParaRPr lang="fr-FR" sz="600" b="0" i="1" baseline="0" dirty="0">
              <a:solidFill>
                <a:srgbClr val="3C4693"/>
              </a:solidFill>
            </a:endParaRPr>
          </a:p>
          <a:p>
            <a:pPr algn="l">
              <a:lnSpc>
                <a:spcPts val="700"/>
              </a:lnSpc>
            </a:pPr>
            <a:r>
              <a:rPr lang="fr-FR" sz="600" i="1" baseline="0" dirty="0">
                <a:solidFill>
                  <a:srgbClr val="3C4693"/>
                </a:solidFill>
              </a:rPr>
              <a:t>04 72 34 74 00</a:t>
            </a:r>
            <a:endParaRPr lang="fr-FR" sz="600" i="1" dirty="0">
              <a:solidFill>
                <a:srgbClr val="3C4693"/>
              </a:solidFill>
            </a:endParaRPr>
          </a:p>
        </p:txBody>
      </p:sp>
      <p:cxnSp>
        <p:nvCxnSpPr>
          <p:cNvPr id="21" name="Connecteur droit 20"/>
          <p:cNvCxnSpPr/>
          <p:nvPr userDrawn="1"/>
        </p:nvCxnSpPr>
        <p:spPr>
          <a:xfrm>
            <a:off x="143339" y="6741368"/>
            <a:ext cx="672075" cy="0"/>
          </a:xfrm>
          <a:prstGeom prst="line">
            <a:avLst/>
          </a:prstGeom>
          <a:ln w="9525">
            <a:solidFill>
              <a:srgbClr val="7FADB3"/>
            </a:solidFill>
          </a:ln>
        </p:spPr>
        <p:style>
          <a:lnRef idx="1">
            <a:schemeClr val="accent1"/>
          </a:lnRef>
          <a:fillRef idx="0">
            <a:schemeClr val="accent1"/>
          </a:fillRef>
          <a:effectRef idx="0">
            <a:schemeClr val="accent1"/>
          </a:effectRef>
          <a:fontRef idx="minor">
            <a:schemeClr val="tx1"/>
          </a:fontRef>
        </p:style>
      </p:cxnSp>
      <p:cxnSp>
        <p:nvCxnSpPr>
          <p:cNvPr id="22" name="Connecteur droit 21"/>
          <p:cNvCxnSpPr/>
          <p:nvPr userDrawn="1"/>
        </p:nvCxnSpPr>
        <p:spPr>
          <a:xfrm>
            <a:off x="143339" y="6379086"/>
            <a:ext cx="672075" cy="2242"/>
          </a:xfrm>
          <a:prstGeom prst="line">
            <a:avLst/>
          </a:prstGeom>
          <a:ln w="9525">
            <a:solidFill>
              <a:srgbClr val="7FADB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68382187"/>
      </p:ext>
    </p:extLst>
  </p:cSld>
  <p:clrMap bg1="lt1" tx1="dk1" bg2="lt2" tx2="dk2" accent1="accent1" accent2="accent2" accent3="accent3" accent4="accent4" accent5="accent5" accent6="accent6" hlink="hlink" folHlink="folHlink"/>
  <p:sldLayoutIdLst>
    <p:sldLayoutId id="2147483691" r:id="rId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3.jpg"/><Relationship Id="rId7"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0.xml"/><Relationship Id="rId6" Type="http://schemas.openxmlformats.org/officeDocument/2006/relationships/image" Target="../media/image3.png"/><Relationship Id="rId5" Type="http://schemas.openxmlformats.org/officeDocument/2006/relationships/slide" Target="slide9.xml"/><Relationship Id="rId4" Type="http://schemas.openxmlformats.org/officeDocument/2006/relationships/slide" Target="slide2.xml"/></Relationships>
</file>

<file path=ppt/slides/_rels/slide1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24.png"/><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6.xml"/></Relationships>
</file>

<file path=ppt/slides/_rels/slide20.xml.rels><?xml version="1.0" encoding="UTF-8" standalone="yes"?>
<Relationships xmlns="http://schemas.openxmlformats.org/package/2006/relationships"><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image" Target="../media/image32.png"/><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2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40.png"/><Relationship Id="rId5" Type="http://schemas.openxmlformats.org/officeDocument/2006/relationships/image" Target="../media/image24.png"/><Relationship Id="rId4" Type="http://schemas.openxmlformats.org/officeDocument/2006/relationships/image" Target="../media/image23.png"/></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42.pn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41.png"/><Relationship Id="rId5" Type="http://schemas.openxmlformats.org/officeDocument/2006/relationships/image" Target="../media/image24.png"/><Relationship Id="rId4" Type="http://schemas.openxmlformats.org/officeDocument/2006/relationships/image" Target="../media/image23.png"/></Relationships>
</file>

<file path=ppt/slides/_rels/slide2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9.xml"/><Relationship Id="rId1" Type="http://schemas.openxmlformats.org/officeDocument/2006/relationships/slideLayout" Target="../slideLayouts/slideLayout7.xml"/><Relationship Id="rId5" Type="http://schemas.openxmlformats.org/officeDocument/2006/relationships/image" Target="../media/image43.png"/><Relationship Id="rId4" Type="http://schemas.openxmlformats.org/officeDocument/2006/relationships/image" Target="../media/image23.png"/></Relationships>
</file>

<file path=ppt/slides/_rels/slide28.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9.xml"/><Relationship Id="rId4" Type="http://schemas.openxmlformats.org/officeDocument/2006/relationships/image" Target="../media/image48.png"/></Relationships>
</file>

<file path=ppt/slides/_rels/slide32.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9.xml"/><Relationship Id="rId4" Type="http://schemas.openxmlformats.org/officeDocument/2006/relationships/image" Target="../media/image52.png"/></Relationships>
</file>

<file path=ppt/slides/_rels/slide34.xml.rels><?xml version="1.0" encoding="UTF-8" standalone="yes"?>
<Relationships xmlns="http://schemas.openxmlformats.org/package/2006/relationships"><Relationship Id="rId3" Type="http://schemas.openxmlformats.org/officeDocument/2006/relationships/hyperlink" Target="http://www.sante-ra.fr/teleexpertise" TargetMode="External"/><Relationship Id="rId2" Type="http://schemas.openxmlformats.org/officeDocument/2006/relationships/image" Target="../media/image53.png"/><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hyperlink" Target="http://www.sante-ra.fr/poulpy" TargetMode="External"/><Relationship Id="rId2" Type="http://schemas.openxmlformats.org/officeDocument/2006/relationships/image" Target="../media/image54.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8.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28.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28.xml"/><Relationship Id="rId5" Type="http://schemas.openxmlformats.org/officeDocument/2006/relationships/image" Target="../media/image17.png"/><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28.xml"/><Relationship Id="rId4" Type="http://schemas.openxmlformats.org/officeDocument/2006/relationships/image" Target="../media/image19.jpeg"/></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2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2" name="Espace réservé du numéro de diapositive 6"/>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32" indent="-285744">
              <a:defRPr>
                <a:solidFill>
                  <a:schemeClr val="tx1"/>
                </a:solidFill>
                <a:latin typeface="Arial" panose="020B0604020202020204" pitchFamily="34" charset="0"/>
                <a:cs typeface="Arial" panose="020B0604020202020204" pitchFamily="34" charset="0"/>
              </a:defRPr>
            </a:lvl2pPr>
            <a:lvl3pPr marL="1142971" indent="-228594">
              <a:defRPr>
                <a:solidFill>
                  <a:schemeClr val="tx1"/>
                </a:solidFill>
                <a:latin typeface="Arial" panose="020B0604020202020204" pitchFamily="34" charset="0"/>
                <a:cs typeface="Arial" panose="020B0604020202020204" pitchFamily="34" charset="0"/>
              </a:defRPr>
            </a:lvl3pPr>
            <a:lvl4pPr marL="1600160" indent="-228594">
              <a:defRPr>
                <a:solidFill>
                  <a:schemeClr val="tx1"/>
                </a:solidFill>
                <a:latin typeface="Arial" panose="020B0604020202020204" pitchFamily="34" charset="0"/>
                <a:cs typeface="Arial" panose="020B0604020202020204" pitchFamily="34" charset="0"/>
              </a:defRPr>
            </a:lvl4pPr>
            <a:lvl5pPr marL="2057349" indent="-228594">
              <a:defRPr>
                <a:solidFill>
                  <a:schemeClr val="tx1"/>
                </a:solidFill>
                <a:latin typeface="Arial" panose="020B0604020202020204" pitchFamily="34" charset="0"/>
                <a:cs typeface="Arial" panose="020B0604020202020204" pitchFamily="34" charset="0"/>
              </a:defRPr>
            </a:lvl5pPr>
            <a:lvl6pPr marL="2514537" indent="-228594"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726" indent="-228594"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8914" indent="-228594"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103" indent="-228594"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24BD1BD4-A174-4CCD-A47F-3E878BF7C45F}" type="slidenum">
              <a:rPr kumimoji="0" lang="fr-FR" altLang="fr-FR" sz="900" b="0" i="0" u="none"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rPr>
              <a:pPr marL="0" marR="0" lvl="0" indent="0" algn="r" defTabSz="914400" rtl="0" eaLnBrk="0" fontAlgn="base" latinLnBrk="0" hangingPunct="0">
                <a:lnSpc>
                  <a:spcPct val="100000"/>
                </a:lnSpc>
                <a:spcBef>
                  <a:spcPct val="0"/>
                </a:spcBef>
                <a:spcAft>
                  <a:spcPct val="0"/>
                </a:spcAft>
                <a:buClrTx/>
                <a:buSzTx/>
                <a:buFontTx/>
                <a:buNone/>
                <a:tabLst/>
                <a:defRPr/>
              </a:pPr>
              <a:t>1</a:t>
            </a:fld>
            <a:endParaRPr kumimoji="0" lang="fr-FR" altLang="fr-FR" sz="900" b="0" i="0" u="none"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endParaRPr>
          </a:p>
        </p:txBody>
      </p:sp>
      <p:pic>
        <p:nvPicPr>
          <p:cNvPr id="5" name="Imag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24292" y="130890"/>
            <a:ext cx="2773587" cy="549422"/>
          </a:xfrm>
          <a:prstGeom prst="rect">
            <a:avLst/>
          </a:prstGeom>
        </p:spPr>
      </p:pic>
      <p:sp>
        <p:nvSpPr>
          <p:cNvPr id="22530" name="Rectangle 2"/>
          <p:cNvSpPr>
            <a:spLocks noGrp="1" noChangeArrowheads="1"/>
          </p:cNvSpPr>
          <p:nvPr>
            <p:ph type="ctrTitle"/>
          </p:nvPr>
        </p:nvSpPr>
        <p:spPr>
          <a:xfrm>
            <a:off x="1827725" y="4048452"/>
            <a:ext cx="7772400" cy="1470025"/>
          </a:xfrm>
        </p:spPr>
        <p:txBody>
          <a:bodyPr/>
          <a:lstStyle/>
          <a:p>
            <a:pPr algn="ctr"/>
            <a:r>
              <a:rPr lang="fr-FR" altLang="fr-FR" sz="2800" dirty="0"/>
              <a:t>Journée annuelle des centres de santé Auvergne Rhône-Alpes 2019 </a:t>
            </a:r>
            <a:br>
              <a:rPr lang="fr-FR" altLang="fr-FR" sz="2800" dirty="0"/>
            </a:br>
            <a:br>
              <a:rPr lang="fr-FR" altLang="fr-FR" sz="2800" dirty="0"/>
            </a:br>
            <a:r>
              <a:rPr lang="fr-FR" altLang="fr-FR" sz="4400" dirty="0"/>
              <a:t>Atelier sur la télémédecine</a:t>
            </a:r>
            <a:br>
              <a:rPr lang="fr-FR" altLang="fr-FR" sz="4400" dirty="0"/>
            </a:br>
            <a:br>
              <a:rPr lang="fr-FR" altLang="fr-FR" sz="4400" dirty="0"/>
            </a:br>
            <a:r>
              <a:rPr lang="fr-FR" altLang="fr-FR" sz="1800" dirty="0">
                <a:solidFill>
                  <a:schemeClr val="tx1">
                    <a:lumMod val="75000"/>
                    <a:lumOff val="25000"/>
                  </a:schemeClr>
                </a:solidFill>
                <a:hlinkClick r:id="rId4" action="ppaction://hlinksldjump"/>
              </a:rPr>
              <a:t>Présentation de l’ARS AURA</a:t>
            </a:r>
            <a:br>
              <a:rPr lang="fr-FR" altLang="fr-FR" sz="1800" dirty="0">
                <a:solidFill>
                  <a:schemeClr val="tx1">
                    <a:lumMod val="75000"/>
                    <a:lumOff val="25000"/>
                  </a:schemeClr>
                </a:solidFill>
              </a:rPr>
            </a:br>
            <a:r>
              <a:rPr lang="fr-FR" altLang="fr-FR" sz="1800" dirty="0">
                <a:solidFill>
                  <a:schemeClr val="tx1">
                    <a:lumMod val="75000"/>
                    <a:lumOff val="25000"/>
                  </a:schemeClr>
                </a:solidFill>
                <a:hlinkClick r:id="rId5" action="ppaction://hlinksldjump"/>
              </a:rPr>
              <a:t>Présentation du GCS Sara</a:t>
            </a:r>
            <a:br>
              <a:rPr lang="fr-FR" altLang="fr-FR" sz="1800" dirty="0">
                <a:solidFill>
                  <a:schemeClr val="tx1">
                    <a:lumMod val="75000"/>
                    <a:lumOff val="25000"/>
                  </a:schemeClr>
                </a:solidFill>
                <a:hlinkClick r:id="rId5" action="ppaction://hlinksldjump"/>
              </a:rPr>
            </a:br>
            <a:endParaRPr lang="fr-FR" altLang="fr-FR" sz="4400" dirty="0"/>
          </a:p>
        </p:txBody>
      </p:sp>
      <p:pic>
        <p:nvPicPr>
          <p:cNvPr id="12" name="Image 11">
            <a:extLst>
              <a:ext uri="{FF2B5EF4-FFF2-40B4-BE49-F238E27FC236}">
                <a16:creationId xmlns:a16="http://schemas.microsoft.com/office/drawing/2014/main" id="{D4F29B6A-D277-4BB5-9468-4CB82A0D152D}"/>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59469" y="5165156"/>
            <a:ext cx="2542037" cy="1780036"/>
          </a:xfrm>
          <a:prstGeom prst="rect">
            <a:avLst/>
          </a:prstGeom>
        </p:spPr>
      </p:pic>
      <p:pic>
        <p:nvPicPr>
          <p:cNvPr id="14" name="Picture 2">
            <a:extLst>
              <a:ext uri="{FF2B5EF4-FFF2-40B4-BE49-F238E27FC236}">
                <a16:creationId xmlns:a16="http://schemas.microsoft.com/office/drawing/2014/main" id="{F6D72ACF-4A7D-467F-9EF0-CB07B71B545E}"/>
              </a:ext>
            </a:extLst>
          </p:cNvP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r="12796"/>
          <a:stretch/>
        </p:blipFill>
        <p:spPr bwMode="auto">
          <a:xfrm>
            <a:off x="10744952" y="5202000"/>
            <a:ext cx="1447048" cy="165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372127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Un outil unique : </a:t>
            </a:r>
            <a:r>
              <a:rPr lang="fr-FR" dirty="0" err="1"/>
              <a:t>monSisra</a:t>
            </a:r>
            <a:endParaRPr lang="fr-FR" dirty="0"/>
          </a:p>
        </p:txBody>
      </p:sp>
      <p:sp>
        <p:nvSpPr>
          <p:cNvPr id="4" name="Espace réservé du pied de page 3"/>
          <p:cNvSpPr>
            <a:spLocks noGrp="1"/>
          </p:cNvSpPr>
          <p:nvPr>
            <p:ph type="ftr" sz="quarter" idx="3"/>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20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
        <p:nvSpPr>
          <p:cNvPr id="5" name="Espace réservé du numéro de diapositive 4"/>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B0476C-6F7F-4548-8CC7-62D51F1A0342}" type="slidenum">
              <a:rPr kumimoji="0" lang="fr-FR" sz="1800" b="0" i="0" u="none" strike="noStrike" kern="1200" cap="none" spc="0" normalizeH="0" baseline="0" noProof="0" smtClean="0">
                <a:ln>
                  <a:noFill/>
                </a:ln>
                <a:solidFill>
                  <a:prstClr val="white">
                    <a:lumMod val="50000"/>
                  </a:prst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fr-FR" sz="1800" b="0" i="0" u="none" strike="noStrike" kern="1200" cap="none" spc="0" normalizeH="0" baseline="0" noProof="0">
              <a:ln>
                <a:noFill/>
              </a:ln>
              <a:solidFill>
                <a:prstClr val="white">
                  <a:lumMod val="50000"/>
                </a:prstClr>
              </a:solidFill>
              <a:effectLst/>
              <a:uLnTx/>
              <a:uFillTx/>
              <a:latin typeface="Arial"/>
              <a:ea typeface="+mn-ea"/>
              <a:cs typeface="+mn-cs"/>
            </a:endParaRPr>
          </a:p>
        </p:txBody>
      </p:sp>
      <p:pic>
        <p:nvPicPr>
          <p:cNvPr id="7" name="Image 6"/>
          <p:cNvPicPr>
            <a:picLocks noChangeAspect="1"/>
          </p:cNvPicPr>
          <p:nvPr/>
        </p:nvPicPr>
        <p:blipFill>
          <a:blip r:embed="rId2"/>
          <a:stretch>
            <a:fillRect/>
          </a:stretch>
        </p:blipFill>
        <p:spPr>
          <a:xfrm>
            <a:off x="441121" y="1425603"/>
            <a:ext cx="11661508" cy="5294554"/>
          </a:xfrm>
          <a:prstGeom prst="rect">
            <a:avLst/>
          </a:prstGeom>
        </p:spPr>
      </p:pic>
    </p:spTree>
    <p:extLst>
      <p:ext uri="{BB962C8B-B14F-4D97-AF65-F5344CB8AC3E}">
        <p14:creationId xmlns:p14="http://schemas.microsoft.com/office/powerpoint/2010/main" val="5977394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987EFA4-E841-4077-A3C0-E8303604A57D}"/>
              </a:ext>
            </a:extLst>
          </p:cNvPr>
          <p:cNvSpPr>
            <a:spLocks noGrp="1"/>
          </p:cNvSpPr>
          <p:nvPr>
            <p:ph type="ctrTitle"/>
          </p:nvPr>
        </p:nvSpPr>
        <p:spPr/>
        <p:txBody>
          <a:bodyPr/>
          <a:lstStyle/>
          <a:p>
            <a:r>
              <a:rPr lang="fr-FR" sz="6600" dirty="0"/>
              <a:t>Téléconsultation</a:t>
            </a:r>
            <a:endParaRPr lang="fr-FR" dirty="0"/>
          </a:p>
        </p:txBody>
      </p:sp>
      <p:sp>
        <p:nvSpPr>
          <p:cNvPr id="6" name="Sous-titre 4">
            <a:extLst>
              <a:ext uri="{FF2B5EF4-FFF2-40B4-BE49-F238E27FC236}">
                <a16:creationId xmlns:a16="http://schemas.microsoft.com/office/drawing/2014/main" id="{AA1ECF41-8F70-473C-9AFC-D4E33A5FF138}"/>
              </a:ext>
            </a:extLst>
          </p:cNvPr>
          <p:cNvSpPr>
            <a:spLocks noGrp="1"/>
          </p:cNvSpPr>
          <p:nvPr>
            <p:ph type="subTitle" idx="1"/>
          </p:nvPr>
        </p:nvSpPr>
        <p:spPr>
          <a:xfrm>
            <a:off x="1222407" y="3602038"/>
            <a:ext cx="10260532" cy="1655762"/>
          </a:xfrm>
        </p:spPr>
        <p:txBody>
          <a:bodyPr/>
          <a:lstStyle/>
          <a:p>
            <a:r>
              <a:rPr lang="fr-FR" dirty="0"/>
              <a:t>Juillet 2019</a:t>
            </a:r>
          </a:p>
        </p:txBody>
      </p:sp>
    </p:spTree>
    <p:extLst>
      <p:ext uri="{BB962C8B-B14F-4D97-AF65-F5344CB8AC3E}">
        <p14:creationId xmlns:p14="http://schemas.microsoft.com/office/powerpoint/2010/main" val="26928993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FEB9E28A-0E2F-47F1-A403-B46768996E7D}"/>
              </a:ext>
            </a:extLst>
          </p:cNvPr>
          <p:cNvPicPr>
            <a:picLocks noChangeAspect="1"/>
          </p:cNvPicPr>
          <p:nvPr/>
        </p:nvPicPr>
        <p:blipFill>
          <a:blip r:embed="rId3"/>
          <a:stretch>
            <a:fillRect/>
          </a:stretch>
        </p:blipFill>
        <p:spPr>
          <a:xfrm>
            <a:off x="0" y="5349"/>
            <a:ext cx="12192000" cy="6847301"/>
          </a:xfrm>
          <a:prstGeom prst="rect">
            <a:avLst/>
          </a:prstGeom>
        </p:spPr>
      </p:pic>
      <p:pic>
        <p:nvPicPr>
          <p:cNvPr id="1031" name="Picture 7"/>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9266227" y="6717082"/>
            <a:ext cx="111146" cy="1111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Image 4">
            <a:extLst>
              <a:ext uri="{FF2B5EF4-FFF2-40B4-BE49-F238E27FC236}">
                <a16:creationId xmlns:a16="http://schemas.microsoft.com/office/drawing/2014/main" id="{BFF31518-B120-4F9C-84C1-BE3D60D67339}"/>
              </a:ext>
            </a:extLst>
          </p:cNvPr>
          <p:cNvPicPr>
            <a:picLocks noChangeAspect="1"/>
          </p:cNvPicPr>
          <p:nvPr/>
        </p:nvPicPr>
        <p:blipFill>
          <a:blip r:embed="rId5"/>
          <a:stretch>
            <a:fillRect/>
          </a:stretch>
        </p:blipFill>
        <p:spPr>
          <a:xfrm>
            <a:off x="8969675" y="1921078"/>
            <a:ext cx="3222325" cy="4678785"/>
          </a:xfrm>
          <a:prstGeom prst="rect">
            <a:avLst/>
          </a:prstGeom>
        </p:spPr>
      </p:pic>
    </p:spTree>
    <p:extLst>
      <p:ext uri="{BB962C8B-B14F-4D97-AF65-F5344CB8AC3E}">
        <p14:creationId xmlns:p14="http://schemas.microsoft.com/office/powerpoint/2010/main" val="23771971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35400"/>
            <a:ext cx="12192000" cy="6387200"/>
          </a:xfrm>
          <a:prstGeom prst="rect">
            <a:avLst/>
          </a:prstGeom>
        </p:spPr>
      </p:pic>
      <p:sp>
        <p:nvSpPr>
          <p:cNvPr id="4" name="ZoneTexte 3">
            <a:extLst>
              <a:ext uri="{FF2B5EF4-FFF2-40B4-BE49-F238E27FC236}">
                <a16:creationId xmlns:a16="http://schemas.microsoft.com/office/drawing/2014/main" id="{03B38BC7-8C42-4BD6-B81B-716D9750BFBA}"/>
              </a:ext>
            </a:extLst>
          </p:cNvPr>
          <p:cNvSpPr txBox="1"/>
          <p:nvPr/>
        </p:nvSpPr>
        <p:spPr>
          <a:xfrm rot="731040">
            <a:off x="9119639" y="703434"/>
            <a:ext cx="2515373" cy="523220"/>
          </a:xfrm>
          <a:prstGeom prst="rect">
            <a:avLst/>
          </a:prstGeom>
          <a:solidFill>
            <a:srgbClr val="FFC000"/>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800" b="0" i="0" u="none" strike="noStrike" kern="1200" cap="none" spc="0" normalizeH="0" baseline="0" noProof="0" dirty="0">
                <a:ln>
                  <a:noFill/>
                </a:ln>
                <a:solidFill>
                  <a:prstClr val="white"/>
                </a:solidFill>
                <a:effectLst/>
                <a:uLnTx/>
                <a:uFillTx/>
                <a:latin typeface="Arial"/>
                <a:ea typeface="+mn-ea"/>
                <a:cs typeface="+mn-cs"/>
              </a:rPr>
              <a:t>juillet 2019</a:t>
            </a:r>
          </a:p>
        </p:txBody>
      </p:sp>
    </p:spTree>
    <p:extLst>
      <p:ext uri="{BB962C8B-B14F-4D97-AF65-F5344CB8AC3E}">
        <p14:creationId xmlns:p14="http://schemas.microsoft.com/office/powerpoint/2010/main" val="31071659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35400"/>
            <a:ext cx="12192000" cy="6387200"/>
          </a:xfrm>
          <a:prstGeom prst="rect">
            <a:avLst/>
          </a:prstGeom>
        </p:spPr>
      </p:pic>
      <p:sp>
        <p:nvSpPr>
          <p:cNvPr id="3" name="ZoneTexte 2">
            <a:extLst>
              <a:ext uri="{FF2B5EF4-FFF2-40B4-BE49-F238E27FC236}">
                <a16:creationId xmlns:a16="http://schemas.microsoft.com/office/drawing/2014/main" id="{AC607D76-28D1-456F-A6A3-019DCD9A9B0A}"/>
              </a:ext>
            </a:extLst>
          </p:cNvPr>
          <p:cNvSpPr txBox="1"/>
          <p:nvPr/>
        </p:nvSpPr>
        <p:spPr>
          <a:xfrm rot="731040">
            <a:off x="9119639" y="703434"/>
            <a:ext cx="2515373" cy="523220"/>
          </a:xfrm>
          <a:prstGeom prst="rect">
            <a:avLst/>
          </a:prstGeom>
          <a:solidFill>
            <a:srgbClr val="FFC000"/>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800" b="0" i="0" u="none" strike="noStrike" kern="1200" cap="none" spc="0" normalizeH="0" baseline="0" noProof="0" dirty="0">
                <a:ln>
                  <a:noFill/>
                </a:ln>
                <a:solidFill>
                  <a:prstClr val="white"/>
                </a:solidFill>
                <a:effectLst/>
                <a:uLnTx/>
                <a:uFillTx/>
                <a:latin typeface="Arial"/>
                <a:ea typeface="+mn-ea"/>
                <a:cs typeface="+mn-cs"/>
              </a:rPr>
              <a:t>juillet 2019</a:t>
            </a:r>
          </a:p>
        </p:txBody>
      </p:sp>
    </p:spTree>
    <p:extLst>
      <p:ext uri="{BB962C8B-B14F-4D97-AF65-F5344CB8AC3E}">
        <p14:creationId xmlns:p14="http://schemas.microsoft.com/office/powerpoint/2010/main" val="38404253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35400"/>
            <a:ext cx="12192000" cy="6387200"/>
          </a:xfrm>
          <a:prstGeom prst="rect">
            <a:avLst/>
          </a:prstGeom>
        </p:spPr>
      </p:pic>
      <p:sp>
        <p:nvSpPr>
          <p:cNvPr id="4" name="ZoneTexte 3">
            <a:extLst>
              <a:ext uri="{FF2B5EF4-FFF2-40B4-BE49-F238E27FC236}">
                <a16:creationId xmlns:a16="http://schemas.microsoft.com/office/drawing/2014/main" id="{6542851D-3378-4407-9422-32CB31F85F08}"/>
              </a:ext>
            </a:extLst>
          </p:cNvPr>
          <p:cNvSpPr txBox="1"/>
          <p:nvPr/>
        </p:nvSpPr>
        <p:spPr>
          <a:xfrm rot="731040">
            <a:off x="9119639" y="703434"/>
            <a:ext cx="2515373" cy="523220"/>
          </a:xfrm>
          <a:prstGeom prst="rect">
            <a:avLst/>
          </a:prstGeom>
          <a:solidFill>
            <a:srgbClr val="FFC000"/>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800" b="0" i="0" u="none" strike="noStrike" kern="1200" cap="none" spc="0" normalizeH="0" baseline="0" noProof="0" dirty="0">
                <a:ln>
                  <a:noFill/>
                </a:ln>
                <a:solidFill>
                  <a:prstClr val="white"/>
                </a:solidFill>
                <a:effectLst/>
                <a:uLnTx/>
                <a:uFillTx/>
                <a:latin typeface="Arial"/>
                <a:ea typeface="+mn-ea"/>
                <a:cs typeface="+mn-cs"/>
              </a:rPr>
              <a:t>juillet 2019</a:t>
            </a:r>
          </a:p>
        </p:txBody>
      </p:sp>
    </p:spTree>
    <p:extLst>
      <p:ext uri="{BB962C8B-B14F-4D97-AF65-F5344CB8AC3E}">
        <p14:creationId xmlns:p14="http://schemas.microsoft.com/office/powerpoint/2010/main" val="33236042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35400"/>
            <a:ext cx="12192000" cy="6387200"/>
          </a:xfrm>
          <a:prstGeom prst="rect">
            <a:avLst/>
          </a:prstGeom>
        </p:spPr>
      </p:pic>
      <p:sp>
        <p:nvSpPr>
          <p:cNvPr id="4" name="ZoneTexte 3">
            <a:extLst>
              <a:ext uri="{FF2B5EF4-FFF2-40B4-BE49-F238E27FC236}">
                <a16:creationId xmlns:a16="http://schemas.microsoft.com/office/drawing/2014/main" id="{9EF4BFF8-1105-46CB-9DA2-0F260D9C8F86}"/>
              </a:ext>
            </a:extLst>
          </p:cNvPr>
          <p:cNvSpPr txBox="1"/>
          <p:nvPr/>
        </p:nvSpPr>
        <p:spPr>
          <a:xfrm rot="731040">
            <a:off x="9119639" y="703434"/>
            <a:ext cx="2515373" cy="523220"/>
          </a:xfrm>
          <a:prstGeom prst="rect">
            <a:avLst/>
          </a:prstGeom>
          <a:solidFill>
            <a:srgbClr val="FFC000"/>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800" b="0" i="0" u="none" strike="noStrike" kern="1200" cap="none" spc="0" normalizeH="0" baseline="0" noProof="0" dirty="0">
                <a:ln>
                  <a:noFill/>
                </a:ln>
                <a:solidFill>
                  <a:prstClr val="white"/>
                </a:solidFill>
                <a:effectLst/>
                <a:uLnTx/>
                <a:uFillTx/>
                <a:latin typeface="Arial"/>
                <a:ea typeface="+mn-ea"/>
                <a:cs typeface="+mn-cs"/>
              </a:rPr>
              <a:t>juillet 2019</a:t>
            </a:r>
          </a:p>
        </p:txBody>
      </p:sp>
    </p:spTree>
    <p:extLst>
      <p:ext uri="{BB962C8B-B14F-4D97-AF65-F5344CB8AC3E}">
        <p14:creationId xmlns:p14="http://schemas.microsoft.com/office/powerpoint/2010/main" val="41167659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35400"/>
            <a:ext cx="12192000" cy="6387200"/>
          </a:xfrm>
          <a:prstGeom prst="rect">
            <a:avLst/>
          </a:prstGeom>
        </p:spPr>
      </p:pic>
      <p:sp>
        <p:nvSpPr>
          <p:cNvPr id="3" name="ZoneTexte 2">
            <a:extLst>
              <a:ext uri="{FF2B5EF4-FFF2-40B4-BE49-F238E27FC236}">
                <a16:creationId xmlns:a16="http://schemas.microsoft.com/office/drawing/2014/main" id="{EEC2B149-C592-4BC6-A6F9-E8E1F707F5DF}"/>
              </a:ext>
            </a:extLst>
          </p:cNvPr>
          <p:cNvSpPr txBox="1"/>
          <p:nvPr/>
        </p:nvSpPr>
        <p:spPr>
          <a:xfrm rot="731040">
            <a:off x="9119639" y="703434"/>
            <a:ext cx="2515373" cy="523220"/>
          </a:xfrm>
          <a:prstGeom prst="rect">
            <a:avLst/>
          </a:prstGeom>
          <a:solidFill>
            <a:srgbClr val="FFC000"/>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800" b="0" i="0" u="none" strike="noStrike" kern="1200" cap="none" spc="0" normalizeH="0" baseline="0" noProof="0" dirty="0">
                <a:ln>
                  <a:noFill/>
                </a:ln>
                <a:solidFill>
                  <a:prstClr val="white"/>
                </a:solidFill>
                <a:effectLst/>
                <a:uLnTx/>
                <a:uFillTx/>
                <a:latin typeface="Arial"/>
                <a:ea typeface="+mn-ea"/>
                <a:cs typeface="+mn-cs"/>
              </a:rPr>
              <a:t>juillet 2019</a:t>
            </a:r>
          </a:p>
        </p:txBody>
      </p:sp>
    </p:spTree>
    <p:extLst>
      <p:ext uri="{BB962C8B-B14F-4D97-AF65-F5344CB8AC3E}">
        <p14:creationId xmlns:p14="http://schemas.microsoft.com/office/powerpoint/2010/main" val="11781469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 name="Image 1"/>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524000" y="343901"/>
            <a:ext cx="9144000" cy="6170198"/>
          </a:xfrm>
          <a:prstGeom prst="rect">
            <a:avLst/>
          </a:prstGeom>
          <a:ln>
            <a:solidFill>
              <a:schemeClr val="bg1">
                <a:lumMod val="65000"/>
              </a:schemeClr>
            </a:solidFill>
          </a:ln>
        </p:spPr>
      </p:pic>
      <p:pic>
        <p:nvPicPr>
          <p:cNvPr id="3" name="Imag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35400"/>
            <a:ext cx="12192000" cy="6387200"/>
          </a:xfrm>
          <a:prstGeom prst="rect">
            <a:avLst/>
          </a:prstGeom>
        </p:spPr>
      </p:pic>
    </p:spTree>
    <p:extLst>
      <p:ext uri="{BB962C8B-B14F-4D97-AF65-F5344CB8AC3E}">
        <p14:creationId xmlns:p14="http://schemas.microsoft.com/office/powerpoint/2010/main" val="31570228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 name="Image 1"/>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524000" y="343901"/>
            <a:ext cx="9144000" cy="6170198"/>
          </a:xfrm>
          <a:prstGeom prst="rect">
            <a:avLst/>
          </a:prstGeom>
          <a:ln>
            <a:solidFill>
              <a:schemeClr val="bg1">
                <a:lumMod val="65000"/>
              </a:schemeClr>
            </a:solidFill>
          </a:ln>
        </p:spPr>
      </p:pic>
    </p:spTree>
    <p:extLst>
      <p:ext uri="{BB962C8B-B14F-4D97-AF65-F5344CB8AC3E}">
        <p14:creationId xmlns:p14="http://schemas.microsoft.com/office/powerpoint/2010/main" val="7478186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7694576" y="908720"/>
            <a:ext cx="2721904" cy="605294"/>
          </a:xfrm>
          <a:prstGeom prst="rect">
            <a:avLst/>
          </a:prstGeom>
          <a:noFill/>
        </p:spPr>
        <p:txBody>
          <a:bodyPr wrap="square" rtlCol="0">
            <a:spAutoFit/>
          </a:bodyPr>
          <a:lstStyle/>
          <a:p>
            <a:pPr>
              <a:spcAft>
                <a:spcPts val="400"/>
              </a:spcAft>
            </a:pPr>
            <a:r>
              <a:rPr lang="fr-FR" sz="1000" b="1" dirty="0">
                <a:solidFill>
                  <a:srgbClr val="3C4693"/>
                </a:solidFill>
                <a:latin typeface="Cambria" panose="02040503050406030204" pitchFamily="18" charset="0"/>
              </a:rPr>
              <a:t>18 juin 2019</a:t>
            </a:r>
          </a:p>
          <a:p>
            <a:r>
              <a:rPr lang="fr-FR" sz="1000" dirty="0">
                <a:solidFill>
                  <a:srgbClr val="3C4693"/>
                </a:solidFill>
                <a:latin typeface="Cambria" panose="02040503050406030204" pitchFamily="18" charset="0"/>
              </a:rPr>
              <a:t>Journée annuelle des Centres de Santé Auvergne-Rhône-Alpes</a:t>
            </a:r>
          </a:p>
        </p:txBody>
      </p:sp>
      <p:sp>
        <p:nvSpPr>
          <p:cNvPr id="3" name="Titre 1"/>
          <p:cNvSpPr txBox="1">
            <a:spLocks/>
          </p:cNvSpPr>
          <p:nvPr/>
        </p:nvSpPr>
        <p:spPr>
          <a:xfrm>
            <a:off x="2495600" y="2528204"/>
            <a:ext cx="7229600" cy="72008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spcAft>
                <a:spcPts val="400"/>
              </a:spcAft>
            </a:pPr>
            <a:r>
              <a:rPr lang="fr-FR" sz="1800" dirty="0">
                <a:solidFill>
                  <a:srgbClr val="3C4693"/>
                </a:solidFill>
                <a:latin typeface="Arial" panose="020B0604020202020204" pitchFamily="34" charset="0"/>
                <a:ea typeface="CMU Concrete" pitchFamily="50" charset="0"/>
                <a:cs typeface="Arial" panose="020B0604020202020204" pitchFamily="34" charset="0"/>
              </a:rPr>
              <a:t>Atelier télémédecine : quels outils disponibles en région et quels financements pour les centres de santé ?</a:t>
            </a:r>
          </a:p>
        </p:txBody>
      </p:sp>
      <p:sp>
        <p:nvSpPr>
          <p:cNvPr id="4" name="Titre 1"/>
          <p:cNvSpPr txBox="1">
            <a:spLocks/>
          </p:cNvSpPr>
          <p:nvPr/>
        </p:nvSpPr>
        <p:spPr>
          <a:xfrm>
            <a:off x="2810132" y="3933056"/>
            <a:ext cx="6624737" cy="1730098"/>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285750" indent="-285750" algn="l">
              <a:buClr>
                <a:srgbClr val="3C4693"/>
              </a:buClr>
              <a:buFont typeface="Wingdings" panose="05000000000000000000" pitchFamily="2" charset="2"/>
              <a:buChar char="§"/>
            </a:pPr>
            <a:r>
              <a:rPr lang="fr-FR" sz="1800" dirty="0">
                <a:solidFill>
                  <a:srgbClr val="3C4693"/>
                </a:solidFill>
                <a:latin typeface="Calibri"/>
                <a:ea typeface="CMU Concrete" pitchFamily="50" charset="0"/>
                <a:cs typeface="CMU Concrete" pitchFamily="50" charset="0"/>
              </a:rPr>
              <a:t>Cadre règlementaire téléconsultation et </a:t>
            </a:r>
            <a:r>
              <a:rPr lang="fr-FR" sz="1800" dirty="0" err="1">
                <a:solidFill>
                  <a:srgbClr val="3C4693"/>
                </a:solidFill>
                <a:latin typeface="Calibri"/>
                <a:ea typeface="CMU Concrete" pitchFamily="50" charset="0"/>
                <a:cs typeface="CMU Concrete" pitchFamily="50" charset="0"/>
              </a:rPr>
              <a:t>téléexpertise</a:t>
            </a:r>
            <a:endParaRPr lang="fr-FR" sz="1800" dirty="0">
              <a:solidFill>
                <a:srgbClr val="3C4693"/>
              </a:solidFill>
              <a:latin typeface="Calibri"/>
              <a:ea typeface="CMU Concrete" pitchFamily="50" charset="0"/>
              <a:cs typeface="CMU Concrete" pitchFamily="50" charset="0"/>
            </a:endParaRPr>
          </a:p>
          <a:p>
            <a:pPr marL="285750" indent="-285750" algn="l">
              <a:buClr>
                <a:srgbClr val="3C4693"/>
              </a:buClr>
              <a:buFont typeface="Wingdings" panose="05000000000000000000" pitchFamily="2" charset="2"/>
              <a:buChar char="§"/>
            </a:pPr>
            <a:r>
              <a:rPr lang="fr-FR" sz="1800" dirty="0">
                <a:solidFill>
                  <a:srgbClr val="3C4693"/>
                </a:solidFill>
                <a:latin typeface="Calibri"/>
                <a:ea typeface="CMU Concrete" pitchFamily="50" charset="0"/>
                <a:cs typeface="CMU Concrete" pitchFamily="50" charset="0"/>
              </a:rPr>
              <a:t>Déroulé d’une téléconsultation</a:t>
            </a:r>
          </a:p>
          <a:p>
            <a:pPr algn="r">
              <a:buClr>
                <a:srgbClr val="3C4693"/>
              </a:buClr>
            </a:pPr>
            <a:endParaRPr lang="fr-FR" sz="1100" dirty="0">
              <a:solidFill>
                <a:srgbClr val="3C4693"/>
              </a:solidFill>
              <a:latin typeface="Calibri"/>
              <a:ea typeface="CMU Concrete" pitchFamily="50" charset="0"/>
              <a:cs typeface="CMU Concrete" pitchFamily="50" charset="0"/>
            </a:endParaRPr>
          </a:p>
          <a:p>
            <a:pPr algn="r">
              <a:buClr>
                <a:srgbClr val="3C4693"/>
              </a:buClr>
            </a:pPr>
            <a:endParaRPr lang="fr-FR" sz="1100" dirty="0">
              <a:solidFill>
                <a:srgbClr val="3C4693"/>
              </a:solidFill>
              <a:latin typeface="Calibri"/>
              <a:ea typeface="CMU Concrete" pitchFamily="50" charset="0"/>
              <a:cs typeface="CMU Concrete" pitchFamily="50" charset="0"/>
            </a:endParaRPr>
          </a:p>
          <a:p>
            <a:pPr algn="r">
              <a:buClr>
                <a:srgbClr val="3C4693"/>
              </a:buClr>
            </a:pPr>
            <a:endParaRPr lang="fr-FR" sz="1100" dirty="0">
              <a:solidFill>
                <a:srgbClr val="3C4693"/>
              </a:solidFill>
              <a:latin typeface="Calibri"/>
              <a:ea typeface="CMU Concrete" pitchFamily="50" charset="0"/>
              <a:cs typeface="CMU Concrete" pitchFamily="50" charset="0"/>
            </a:endParaRPr>
          </a:p>
          <a:p>
            <a:pPr algn="l">
              <a:buClr>
                <a:srgbClr val="3C4693"/>
              </a:buClr>
            </a:pPr>
            <a:r>
              <a:rPr lang="fr-FR" sz="1100" dirty="0">
                <a:solidFill>
                  <a:srgbClr val="3C4693"/>
                </a:solidFill>
                <a:latin typeface="Calibri"/>
                <a:ea typeface="CMU Concrete" pitchFamily="50" charset="0"/>
                <a:cs typeface="CMU Concrete" pitchFamily="50" charset="0"/>
              </a:rPr>
              <a:t>H. BLANC  	 ARS Direction de la Stratégie et des Parcours     tél : 06 15 28 69 58          </a:t>
            </a:r>
          </a:p>
        </p:txBody>
      </p:sp>
    </p:spTree>
    <p:extLst>
      <p:ext uri="{BB962C8B-B14F-4D97-AF65-F5344CB8AC3E}">
        <p14:creationId xmlns:p14="http://schemas.microsoft.com/office/powerpoint/2010/main" val="22284756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2B9CF104-025D-4B90-9EB4-440F1C3EFA1C}"/>
              </a:ext>
            </a:extLst>
          </p:cNvPr>
          <p:cNvSpPr>
            <a:spLocks noGrp="1"/>
          </p:cNvSpPr>
          <p:nvPr>
            <p:ph type="title"/>
          </p:nvPr>
        </p:nvSpPr>
        <p:spPr>
          <a:xfrm>
            <a:off x="529877" y="-215575"/>
            <a:ext cx="10361023" cy="1325563"/>
          </a:xfrm>
        </p:spPr>
        <p:txBody>
          <a:bodyPr/>
          <a:lstStyle/>
          <a:p>
            <a:r>
              <a:rPr lang="fr-FR" dirty="0"/>
              <a:t>Accès par le patient depuis un mobile</a:t>
            </a:r>
          </a:p>
        </p:txBody>
      </p:sp>
      <p:sp>
        <p:nvSpPr>
          <p:cNvPr id="5" name="Espace réservé du texte 4">
            <a:extLst>
              <a:ext uri="{FF2B5EF4-FFF2-40B4-BE49-F238E27FC236}">
                <a16:creationId xmlns:a16="http://schemas.microsoft.com/office/drawing/2014/main" id="{515F133C-8803-4B05-8572-DB3686FE1D1F}"/>
              </a:ext>
            </a:extLst>
          </p:cNvPr>
          <p:cNvSpPr>
            <a:spLocks noGrp="1"/>
          </p:cNvSpPr>
          <p:nvPr>
            <p:ph type="body" sz="quarter" idx="15"/>
          </p:nvPr>
        </p:nvSpPr>
        <p:spPr>
          <a:xfrm>
            <a:off x="820322" y="6517834"/>
            <a:ext cx="11120021" cy="835624"/>
          </a:xfrm>
        </p:spPr>
        <p:txBody>
          <a:bodyPr>
            <a:normAutofit/>
          </a:bodyPr>
          <a:lstStyle/>
          <a:p>
            <a:r>
              <a:rPr lang="fr-FR" sz="1600" dirty="0">
                <a:solidFill>
                  <a:srgbClr val="402B56"/>
                </a:solidFill>
              </a:rPr>
              <a:t>Nb : service également accessible depuis un ordinateur disposant d’un navigateur récent, d’une webcam et d’un micro.</a:t>
            </a:r>
          </a:p>
        </p:txBody>
      </p:sp>
      <p:sp>
        <p:nvSpPr>
          <p:cNvPr id="2" name="Rectangle 4">
            <a:extLst>
              <a:ext uri="{FF2B5EF4-FFF2-40B4-BE49-F238E27FC236}">
                <a16:creationId xmlns:a16="http://schemas.microsoft.com/office/drawing/2014/main" id="{F9943550-460B-4226-AAFA-03B2289700DC}"/>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Arial"/>
              <a:ea typeface="+mn-ea"/>
              <a:cs typeface="+mn-cs"/>
            </a:endParaRPr>
          </a:p>
        </p:txBody>
      </p:sp>
      <p:sp>
        <p:nvSpPr>
          <p:cNvPr id="8" name="Rectangle 6">
            <a:extLst>
              <a:ext uri="{FF2B5EF4-FFF2-40B4-BE49-F238E27FC236}">
                <a16:creationId xmlns:a16="http://schemas.microsoft.com/office/drawing/2014/main" id="{E86A2DDA-E204-4C85-97AA-3D7915F04693}"/>
              </a:ext>
            </a:extLst>
          </p:cNvPr>
          <p:cNvSpPr>
            <a:spLocks noChangeArrowheads="1"/>
          </p:cNvSpPr>
          <p:nvPr/>
        </p:nvSpPr>
        <p:spPr bwMode="auto">
          <a:xfrm>
            <a:off x="0" y="91821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fr-FR" altLang="fr-FR" sz="1100" b="0"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mn-cs"/>
              </a:rPr>
              <a:t>   </a:t>
            </a:r>
            <a:endParaRPr kumimoji="0" lang="fr-FR" altLang="fr-FR"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9" name="Rectangle 7">
            <a:extLst>
              <a:ext uri="{FF2B5EF4-FFF2-40B4-BE49-F238E27FC236}">
                <a16:creationId xmlns:a16="http://schemas.microsoft.com/office/drawing/2014/main" id="{7C1C2206-2C40-468D-8241-DBAB47CCE013}"/>
              </a:ext>
            </a:extLst>
          </p:cNvPr>
          <p:cNvSpPr>
            <a:spLocks noChangeArrowheads="1"/>
          </p:cNvSpPr>
          <p:nvPr/>
        </p:nvSpPr>
        <p:spPr bwMode="auto">
          <a:xfrm>
            <a:off x="0" y="137731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fr-FR" altLang="fr-FR" sz="800" b="0" i="0" u="none" strike="noStrike" kern="1200" cap="none" spc="0" normalizeH="0" baseline="0" noProof="0">
                <a:ln>
                  <a:noFill/>
                </a:ln>
                <a:solidFill>
                  <a:prstClr val="black"/>
                </a:solidFill>
                <a:effectLst/>
                <a:uLnTx/>
                <a:uFillTx/>
                <a:latin typeface="Arial" panose="020B0604020202020204" pitchFamily="34" charset="0"/>
                <a:ea typeface="+mn-ea"/>
                <a:cs typeface="+mn-cs"/>
              </a:rPr>
              <a:t> </a:t>
            </a:r>
            <a:endParaRPr kumimoji="0" lang="fr-FR" altLang="fr-FR"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pic>
        <p:nvPicPr>
          <p:cNvPr id="11" name="Image 10">
            <a:extLst>
              <a:ext uri="{FF2B5EF4-FFF2-40B4-BE49-F238E27FC236}">
                <a16:creationId xmlns:a16="http://schemas.microsoft.com/office/drawing/2014/main" id="{2FE8C90B-FE6F-4321-B2A3-727ECC15465E}"/>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710154" y="3519396"/>
            <a:ext cx="2047773" cy="2869985"/>
          </a:xfrm>
          <a:prstGeom prst="rect">
            <a:avLst/>
          </a:prstGeom>
          <a:ln>
            <a:solidFill>
              <a:schemeClr val="bg1">
                <a:lumMod val="75000"/>
              </a:schemeClr>
            </a:solidFill>
          </a:ln>
        </p:spPr>
      </p:pic>
      <p:pic>
        <p:nvPicPr>
          <p:cNvPr id="12" name="Image 11">
            <a:extLst>
              <a:ext uri="{FF2B5EF4-FFF2-40B4-BE49-F238E27FC236}">
                <a16:creationId xmlns:a16="http://schemas.microsoft.com/office/drawing/2014/main" id="{B8154A20-E085-4C57-887E-D27503F365E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098463" y="3523765"/>
            <a:ext cx="2047773" cy="2869985"/>
          </a:xfrm>
          <a:prstGeom prst="rect">
            <a:avLst/>
          </a:prstGeom>
          <a:ln>
            <a:solidFill>
              <a:schemeClr val="bg1">
                <a:lumMod val="75000"/>
              </a:schemeClr>
            </a:solidFill>
          </a:ln>
        </p:spPr>
      </p:pic>
      <p:pic>
        <p:nvPicPr>
          <p:cNvPr id="13" name="Image 12">
            <a:extLst>
              <a:ext uri="{FF2B5EF4-FFF2-40B4-BE49-F238E27FC236}">
                <a16:creationId xmlns:a16="http://schemas.microsoft.com/office/drawing/2014/main" id="{C5AEB454-F8D2-4767-A57A-744D2762CF5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534545" y="3519396"/>
            <a:ext cx="2047773" cy="2869985"/>
          </a:xfrm>
          <a:prstGeom prst="rect">
            <a:avLst/>
          </a:prstGeom>
          <a:ln>
            <a:solidFill>
              <a:schemeClr val="bg1">
                <a:lumMod val="75000"/>
              </a:schemeClr>
            </a:solidFill>
          </a:ln>
        </p:spPr>
      </p:pic>
      <p:pic>
        <p:nvPicPr>
          <p:cNvPr id="17" name="Image 16">
            <a:extLst>
              <a:ext uri="{FF2B5EF4-FFF2-40B4-BE49-F238E27FC236}">
                <a16:creationId xmlns:a16="http://schemas.microsoft.com/office/drawing/2014/main" id="{128ED603-3650-473B-92CB-D6660DC627AF}"/>
              </a:ext>
            </a:extLst>
          </p:cNvPr>
          <p:cNvPicPr>
            <a:picLocks noChangeAspect="1"/>
          </p:cNvPicPr>
          <p:nvPr/>
        </p:nvPicPr>
        <p:blipFill>
          <a:blip r:embed="rId5"/>
          <a:stretch>
            <a:fillRect/>
          </a:stretch>
        </p:blipFill>
        <p:spPr>
          <a:xfrm>
            <a:off x="7316504" y="3523101"/>
            <a:ext cx="2047773" cy="2866280"/>
          </a:xfrm>
          <a:prstGeom prst="rect">
            <a:avLst/>
          </a:prstGeom>
          <a:ln>
            <a:solidFill>
              <a:schemeClr val="bg1">
                <a:lumMod val="75000"/>
              </a:schemeClr>
            </a:solidFill>
          </a:ln>
        </p:spPr>
      </p:pic>
      <p:pic>
        <p:nvPicPr>
          <p:cNvPr id="14" name="Image 13"/>
          <p:cNvPicPr>
            <a:picLocks noChangeAspect="1"/>
          </p:cNvPicPr>
          <p:nvPr/>
        </p:nvPicPr>
        <p:blipFill>
          <a:blip r:embed="rId6"/>
          <a:stretch>
            <a:fillRect/>
          </a:stretch>
        </p:blipFill>
        <p:spPr>
          <a:xfrm>
            <a:off x="448705" y="3922014"/>
            <a:ext cx="1564389" cy="2064747"/>
          </a:xfrm>
          <a:prstGeom prst="rect">
            <a:avLst/>
          </a:prstGeom>
          <a:ln>
            <a:solidFill>
              <a:schemeClr val="tx1"/>
            </a:solidFill>
          </a:ln>
        </p:spPr>
      </p:pic>
      <p:sp>
        <p:nvSpPr>
          <p:cNvPr id="3" name="Flèche droite 2"/>
          <p:cNvSpPr/>
          <p:nvPr/>
        </p:nvSpPr>
        <p:spPr>
          <a:xfrm>
            <a:off x="2142309" y="4868091"/>
            <a:ext cx="567845" cy="29609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Arial"/>
              <a:ea typeface="+mn-ea"/>
              <a:cs typeface="+mn-cs"/>
            </a:endParaRPr>
          </a:p>
        </p:txBody>
      </p:sp>
      <p:sp>
        <p:nvSpPr>
          <p:cNvPr id="6" name="Flèche vers le bas 5"/>
          <p:cNvSpPr/>
          <p:nvPr/>
        </p:nvSpPr>
        <p:spPr>
          <a:xfrm>
            <a:off x="4833257" y="2464526"/>
            <a:ext cx="156754" cy="1297577"/>
          </a:xfrm>
          <a:prstGeom prst="down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Arial"/>
              <a:ea typeface="+mn-ea"/>
              <a:cs typeface="+mn-cs"/>
            </a:endParaRPr>
          </a:p>
        </p:txBody>
      </p:sp>
      <p:pic>
        <p:nvPicPr>
          <p:cNvPr id="16" name="Image 15"/>
          <p:cNvPicPr>
            <a:picLocks noChangeAspect="1"/>
          </p:cNvPicPr>
          <p:nvPr/>
        </p:nvPicPr>
        <p:blipFill>
          <a:blip r:embed="rId7"/>
          <a:stretch>
            <a:fillRect/>
          </a:stretch>
        </p:blipFill>
        <p:spPr>
          <a:xfrm>
            <a:off x="3855882" y="994212"/>
            <a:ext cx="2111504" cy="1415197"/>
          </a:xfrm>
          <a:prstGeom prst="rect">
            <a:avLst/>
          </a:prstGeom>
          <a:ln>
            <a:solidFill>
              <a:schemeClr val="tx1"/>
            </a:solidFill>
          </a:ln>
        </p:spPr>
      </p:pic>
      <p:sp>
        <p:nvSpPr>
          <p:cNvPr id="7" name="ZoneTexte 6"/>
          <p:cNvSpPr txBox="1"/>
          <p:nvPr/>
        </p:nvSpPr>
        <p:spPr>
          <a:xfrm>
            <a:off x="6096000" y="1541417"/>
            <a:ext cx="3268277"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1" i="1" u="sng" strike="noStrike" kern="1200" cap="none" spc="0" normalizeH="0" baseline="0" noProof="0">
                <a:ln>
                  <a:noFill/>
                </a:ln>
                <a:solidFill>
                  <a:srgbClr val="E40D49">
                    <a:lumMod val="75000"/>
                  </a:srgbClr>
                </a:solidFill>
                <a:effectLst/>
                <a:uLnTx/>
                <a:uFillTx/>
                <a:latin typeface="Arial"/>
                <a:ea typeface="+mn-ea"/>
                <a:cs typeface="+mn-cs"/>
              </a:rPr>
              <a:t>Paiement obligatoire avant séance si TLC payante</a:t>
            </a:r>
          </a:p>
        </p:txBody>
      </p:sp>
    </p:spTree>
    <p:extLst>
      <p:ext uri="{BB962C8B-B14F-4D97-AF65-F5344CB8AC3E}">
        <p14:creationId xmlns:p14="http://schemas.microsoft.com/office/powerpoint/2010/main" val="1899186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1000"/>
                                        <p:tgtEl>
                                          <p:spTgt spid="16"/>
                                        </p:tgtEl>
                                      </p:cBhvr>
                                    </p:animEffect>
                                    <p:anim calcmode="lin" valueType="num">
                                      <p:cBhvr>
                                        <p:cTn id="13" dur="1000" fill="hold"/>
                                        <p:tgtEl>
                                          <p:spTgt spid="16"/>
                                        </p:tgtEl>
                                        <p:attrNameLst>
                                          <p:attrName>ppt_x</p:attrName>
                                        </p:attrNameLst>
                                      </p:cBhvr>
                                      <p:tavLst>
                                        <p:tav tm="0">
                                          <p:val>
                                            <p:strVal val="#ppt_x"/>
                                          </p:val>
                                        </p:tav>
                                        <p:tav tm="100000">
                                          <p:val>
                                            <p:strVal val="#ppt_x"/>
                                          </p:val>
                                        </p:tav>
                                      </p:tavLst>
                                    </p:anim>
                                    <p:anim calcmode="lin" valueType="num">
                                      <p:cBhvr>
                                        <p:cTn id="14"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35400"/>
            <a:ext cx="12192000" cy="6387200"/>
          </a:xfrm>
          <a:prstGeom prst="rect">
            <a:avLst/>
          </a:prstGeom>
        </p:spPr>
      </p:pic>
      <p:sp>
        <p:nvSpPr>
          <p:cNvPr id="3" name="ZoneTexte 2">
            <a:extLst>
              <a:ext uri="{FF2B5EF4-FFF2-40B4-BE49-F238E27FC236}">
                <a16:creationId xmlns:a16="http://schemas.microsoft.com/office/drawing/2014/main" id="{F34E49EA-A206-4EAD-8CAA-5325BBC40EDC}"/>
              </a:ext>
            </a:extLst>
          </p:cNvPr>
          <p:cNvSpPr txBox="1"/>
          <p:nvPr/>
        </p:nvSpPr>
        <p:spPr>
          <a:xfrm rot="731040">
            <a:off x="9119639" y="703434"/>
            <a:ext cx="2515373" cy="523220"/>
          </a:xfrm>
          <a:prstGeom prst="rect">
            <a:avLst/>
          </a:prstGeom>
          <a:solidFill>
            <a:srgbClr val="FFC000"/>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800" b="0" i="0" u="none" strike="noStrike" kern="1200" cap="none" spc="0" normalizeH="0" baseline="0" noProof="0" dirty="0">
                <a:ln>
                  <a:noFill/>
                </a:ln>
                <a:solidFill>
                  <a:prstClr val="white"/>
                </a:solidFill>
                <a:effectLst/>
                <a:uLnTx/>
                <a:uFillTx/>
                <a:latin typeface="Arial"/>
                <a:ea typeface="+mn-ea"/>
                <a:cs typeface="+mn-cs"/>
              </a:rPr>
              <a:t>juillet 2019</a:t>
            </a:r>
          </a:p>
        </p:txBody>
      </p:sp>
    </p:spTree>
    <p:extLst>
      <p:ext uri="{BB962C8B-B14F-4D97-AF65-F5344CB8AC3E}">
        <p14:creationId xmlns:p14="http://schemas.microsoft.com/office/powerpoint/2010/main" val="14924478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987EFA4-E841-4077-A3C0-E8303604A57D}"/>
              </a:ext>
            </a:extLst>
          </p:cNvPr>
          <p:cNvSpPr>
            <a:spLocks noGrp="1"/>
          </p:cNvSpPr>
          <p:nvPr>
            <p:ph type="ctrTitle"/>
          </p:nvPr>
        </p:nvSpPr>
        <p:spPr/>
        <p:txBody>
          <a:bodyPr/>
          <a:lstStyle/>
          <a:p>
            <a:r>
              <a:rPr lang="fr-FR" sz="6600" dirty="0"/>
              <a:t>Téléconsultation</a:t>
            </a:r>
            <a:endParaRPr lang="fr-FR" dirty="0"/>
          </a:p>
        </p:txBody>
      </p:sp>
      <p:sp>
        <p:nvSpPr>
          <p:cNvPr id="5" name="Sous-titre 4">
            <a:extLst>
              <a:ext uri="{FF2B5EF4-FFF2-40B4-BE49-F238E27FC236}">
                <a16:creationId xmlns:a16="http://schemas.microsoft.com/office/drawing/2014/main" id="{AA1ECF41-8F70-473C-9AFC-D4E33A5FF138}"/>
              </a:ext>
            </a:extLst>
          </p:cNvPr>
          <p:cNvSpPr>
            <a:spLocks noGrp="1"/>
          </p:cNvSpPr>
          <p:nvPr>
            <p:ph type="subTitle" idx="1"/>
          </p:nvPr>
        </p:nvSpPr>
        <p:spPr/>
        <p:txBody>
          <a:bodyPr/>
          <a:lstStyle/>
          <a:p>
            <a:r>
              <a:rPr lang="fr-FR" sz="4800" i="1" dirty="0"/>
              <a:t>Tableau de bord</a:t>
            </a:r>
            <a:endParaRPr lang="fr-FR" dirty="0"/>
          </a:p>
        </p:txBody>
      </p:sp>
    </p:spTree>
    <p:extLst>
      <p:ext uri="{BB962C8B-B14F-4D97-AF65-F5344CB8AC3E}">
        <p14:creationId xmlns:p14="http://schemas.microsoft.com/office/powerpoint/2010/main" val="24554354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35400"/>
            <a:ext cx="12192000" cy="6387200"/>
          </a:xfrm>
          <a:prstGeom prst="rect">
            <a:avLst/>
          </a:prstGeom>
        </p:spPr>
      </p:pic>
      <p:sp>
        <p:nvSpPr>
          <p:cNvPr id="4" name="ZoneTexte 3">
            <a:extLst>
              <a:ext uri="{FF2B5EF4-FFF2-40B4-BE49-F238E27FC236}">
                <a16:creationId xmlns:a16="http://schemas.microsoft.com/office/drawing/2014/main" id="{525C37B7-D642-4AE0-8D93-41B0E7EA900D}"/>
              </a:ext>
            </a:extLst>
          </p:cNvPr>
          <p:cNvSpPr txBox="1"/>
          <p:nvPr/>
        </p:nvSpPr>
        <p:spPr>
          <a:xfrm rot="731040">
            <a:off x="9649743" y="337674"/>
            <a:ext cx="2515373" cy="523220"/>
          </a:xfrm>
          <a:prstGeom prst="rect">
            <a:avLst/>
          </a:prstGeom>
          <a:solidFill>
            <a:srgbClr val="FFC000"/>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800" b="0" i="0" u="none" strike="noStrike" kern="1200" cap="none" spc="0" normalizeH="0" baseline="0" noProof="0" dirty="0">
                <a:ln>
                  <a:noFill/>
                </a:ln>
                <a:solidFill>
                  <a:prstClr val="white"/>
                </a:solidFill>
                <a:effectLst/>
                <a:uLnTx/>
                <a:uFillTx/>
                <a:latin typeface="Arial"/>
                <a:ea typeface="+mn-ea"/>
                <a:cs typeface="+mn-cs"/>
              </a:rPr>
              <a:t>juillet 2019</a:t>
            </a:r>
          </a:p>
        </p:txBody>
      </p:sp>
    </p:spTree>
    <p:extLst>
      <p:ext uri="{BB962C8B-B14F-4D97-AF65-F5344CB8AC3E}">
        <p14:creationId xmlns:p14="http://schemas.microsoft.com/office/powerpoint/2010/main" val="1643794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987EFA4-E841-4077-A3C0-E8303604A57D}"/>
              </a:ext>
            </a:extLst>
          </p:cNvPr>
          <p:cNvSpPr>
            <a:spLocks noGrp="1"/>
          </p:cNvSpPr>
          <p:nvPr>
            <p:ph type="ctrTitle"/>
          </p:nvPr>
        </p:nvSpPr>
        <p:spPr/>
        <p:txBody>
          <a:bodyPr/>
          <a:lstStyle/>
          <a:p>
            <a:r>
              <a:rPr lang="fr-FR" sz="6600" dirty="0"/>
              <a:t>Téléconsultation</a:t>
            </a:r>
            <a:endParaRPr lang="fr-FR" dirty="0"/>
          </a:p>
        </p:txBody>
      </p:sp>
      <p:sp>
        <p:nvSpPr>
          <p:cNvPr id="5" name="Sous-titre 4">
            <a:extLst>
              <a:ext uri="{FF2B5EF4-FFF2-40B4-BE49-F238E27FC236}">
                <a16:creationId xmlns:a16="http://schemas.microsoft.com/office/drawing/2014/main" id="{AA1ECF41-8F70-473C-9AFC-D4E33A5FF138}"/>
              </a:ext>
            </a:extLst>
          </p:cNvPr>
          <p:cNvSpPr>
            <a:spLocks noGrp="1"/>
          </p:cNvSpPr>
          <p:nvPr>
            <p:ph type="subTitle" idx="1"/>
          </p:nvPr>
        </p:nvSpPr>
        <p:spPr/>
        <p:txBody>
          <a:bodyPr/>
          <a:lstStyle/>
          <a:p>
            <a:r>
              <a:rPr lang="fr-FR" sz="4800" i="1" dirty="0"/>
              <a:t>Envoi documents au patient</a:t>
            </a:r>
            <a:endParaRPr lang="fr-FR" dirty="0"/>
          </a:p>
        </p:txBody>
      </p:sp>
    </p:spTree>
    <p:extLst>
      <p:ext uri="{BB962C8B-B14F-4D97-AF65-F5344CB8AC3E}">
        <p14:creationId xmlns:p14="http://schemas.microsoft.com/office/powerpoint/2010/main" val="3009955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FEB9E28A-0E2F-47F1-A403-B46768996E7D}"/>
              </a:ext>
            </a:extLst>
          </p:cNvPr>
          <p:cNvPicPr>
            <a:picLocks noChangeAspect="1"/>
          </p:cNvPicPr>
          <p:nvPr/>
        </p:nvPicPr>
        <p:blipFill>
          <a:blip r:embed="rId3"/>
          <a:stretch>
            <a:fillRect/>
          </a:stretch>
        </p:blipFill>
        <p:spPr>
          <a:xfrm>
            <a:off x="0" y="5349"/>
            <a:ext cx="12192000" cy="6847301"/>
          </a:xfrm>
          <a:prstGeom prst="rect">
            <a:avLst/>
          </a:prstGeom>
        </p:spPr>
      </p:pic>
      <p:pic>
        <p:nvPicPr>
          <p:cNvPr id="1031" name="Picture 7"/>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9266227" y="6717082"/>
            <a:ext cx="111146" cy="1111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Image 4">
            <a:extLst>
              <a:ext uri="{FF2B5EF4-FFF2-40B4-BE49-F238E27FC236}">
                <a16:creationId xmlns:a16="http://schemas.microsoft.com/office/drawing/2014/main" id="{BFF31518-B120-4F9C-84C1-BE3D60D67339}"/>
              </a:ext>
            </a:extLst>
          </p:cNvPr>
          <p:cNvPicPr>
            <a:picLocks noChangeAspect="1"/>
          </p:cNvPicPr>
          <p:nvPr/>
        </p:nvPicPr>
        <p:blipFill>
          <a:blip r:embed="rId5"/>
          <a:stretch>
            <a:fillRect/>
          </a:stretch>
        </p:blipFill>
        <p:spPr>
          <a:xfrm>
            <a:off x="8969675" y="1921078"/>
            <a:ext cx="3222325" cy="4678785"/>
          </a:xfrm>
          <a:prstGeom prst="rect">
            <a:avLst/>
          </a:prstGeom>
        </p:spPr>
      </p:pic>
      <p:pic>
        <p:nvPicPr>
          <p:cNvPr id="6" name="Image 5">
            <a:extLst>
              <a:ext uri="{FF2B5EF4-FFF2-40B4-BE49-F238E27FC236}">
                <a16:creationId xmlns:a16="http://schemas.microsoft.com/office/drawing/2014/main" id="{EF05F6A0-5E91-46C8-85CF-AEF20687ADBD}"/>
              </a:ext>
            </a:extLst>
          </p:cNvPr>
          <p:cNvPicPr>
            <a:picLocks noChangeAspect="1"/>
          </p:cNvPicPr>
          <p:nvPr/>
        </p:nvPicPr>
        <p:blipFill>
          <a:blip r:embed="rId6"/>
          <a:stretch>
            <a:fillRect/>
          </a:stretch>
        </p:blipFill>
        <p:spPr>
          <a:xfrm>
            <a:off x="4186237" y="590550"/>
            <a:ext cx="3819525" cy="5676900"/>
          </a:xfrm>
          <a:prstGeom prst="rect">
            <a:avLst/>
          </a:prstGeom>
        </p:spPr>
      </p:pic>
    </p:spTree>
    <p:extLst>
      <p:ext uri="{BB962C8B-B14F-4D97-AF65-F5344CB8AC3E}">
        <p14:creationId xmlns:p14="http://schemas.microsoft.com/office/powerpoint/2010/main" val="14252039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FEB9E28A-0E2F-47F1-A403-B46768996E7D}"/>
              </a:ext>
            </a:extLst>
          </p:cNvPr>
          <p:cNvPicPr>
            <a:picLocks noChangeAspect="1"/>
          </p:cNvPicPr>
          <p:nvPr/>
        </p:nvPicPr>
        <p:blipFill>
          <a:blip r:embed="rId3"/>
          <a:stretch>
            <a:fillRect/>
          </a:stretch>
        </p:blipFill>
        <p:spPr>
          <a:xfrm>
            <a:off x="0" y="5349"/>
            <a:ext cx="12192000" cy="6847301"/>
          </a:xfrm>
          <a:prstGeom prst="rect">
            <a:avLst/>
          </a:prstGeom>
        </p:spPr>
      </p:pic>
      <p:pic>
        <p:nvPicPr>
          <p:cNvPr id="1031" name="Picture 7"/>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9266227" y="6717082"/>
            <a:ext cx="111146" cy="1111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Image 4">
            <a:extLst>
              <a:ext uri="{FF2B5EF4-FFF2-40B4-BE49-F238E27FC236}">
                <a16:creationId xmlns:a16="http://schemas.microsoft.com/office/drawing/2014/main" id="{BFF31518-B120-4F9C-84C1-BE3D60D67339}"/>
              </a:ext>
            </a:extLst>
          </p:cNvPr>
          <p:cNvPicPr>
            <a:picLocks noChangeAspect="1"/>
          </p:cNvPicPr>
          <p:nvPr/>
        </p:nvPicPr>
        <p:blipFill>
          <a:blip r:embed="rId5"/>
          <a:stretch>
            <a:fillRect/>
          </a:stretch>
        </p:blipFill>
        <p:spPr>
          <a:xfrm>
            <a:off x="8969675" y="1921078"/>
            <a:ext cx="3222325" cy="4678785"/>
          </a:xfrm>
          <a:prstGeom prst="rect">
            <a:avLst/>
          </a:prstGeom>
        </p:spPr>
      </p:pic>
      <p:pic>
        <p:nvPicPr>
          <p:cNvPr id="2" name="Image 1">
            <a:extLst>
              <a:ext uri="{FF2B5EF4-FFF2-40B4-BE49-F238E27FC236}">
                <a16:creationId xmlns:a16="http://schemas.microsoft.com/office/drawing/2014/main" id="{CF4DBDCC-AC2C-46B7-A8DE-B40E010997EF}"/>
              </a:ext>
            </a:extLst>
          </p:cNvPr>
          <p:cNvPicPr>
            <a:picLocks noChangeAspect="1"/>
          </p:cNvPicPr>
          <p:nvPr/>
        </p:nvPicPr>
        <p:blipFill>
          <a:blip r:embed="rId6"/>
          <a:stretch>
            <a:fillRect/>
          </a:stretch>
        </p:blipFill>
        <p:spPr>
          <a:xfrm>
            <a:off x="4186237" y="590550"/>
            <a:ext cx="3819525" cy="5676900"/>
          </a:xfrm>
          <a:prstGeom prst="rect">
            <a:avLst/>
          </a:prstGeom>
        </p:spPr>
      </p:pic>
      <p:pic>
        <p:nvPicPr>
          <p:cNvPr id="4" name="Image 3">
            <a:extLst>
              <a:ext uri="{FF2B5EF4-FFF2-40B4-BE49-F238E27FC236}">
                <a16:creationId xmlns:a16="http://schemas.microsoft.com/office/drawing/2014/main" id="{2E0587A7-AD8A-48B4-AA57-167D0BD8C0D3}"/>
              </a:ext>
            </a:extLst>
          </p:cNvPr>
          <p:cNvPicPr>
            <a:picLocks noChangeAspect="1"/>
          </p:cNvPicPr>
          <p:nvPr/>
        </p:nvPicPr>
        <p:blipFill>
          <a:blip r:embed="rId7"/>
          <a:stretch>
            <a:fillRect/>
          </a:stretch>
        </p:blipFill>
        <p:spPr>
          <a:xfrm>
            <a:off x="3467100" y="2157412"/>
            <a:ext cx="5257800" cy="2543175"/>
          </a:xfrm>
          <a:prstGeom prst="rect">
            <a:avLst/>
          </a:prstGeom>
        </p:spPr>
      </p:pic>
    </p:spTree>
    <p:extLst>
      <p:ext uri="{BB962C8B-B14F-4D97-AF65-F5344CB8AC3E}">
        <p14:creationId xmlns:p14="http://schemas.microsoft.com/office/powerpoint/2010/main" val="3548421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FEB9E28A-0E2F-47F1-A403-B46768996E7D}"/>
              </a:ext>
            </a:extLst>
          </p:cNvPr>
          <p:cNvPicPr>
            <a:picLocks noChangeAspect="1"/>
          </p:cNvPicPr>
          <p:nvPr/>
        </p:nvPicPr>
        <p:blipFill>
          <a:blip r:embed="rId3"/>
          <a:stretch>
            <a:fillRect/>
          </a:stretch>
        </p:blipFill>
        <p:spPr>
          <a:xfrm>
            <a:off x="0" y="5349"/>
            <a:ext cx="12192000" cy="6847301"/>
          </a:xfrm>
          <a:prstGeom prst="rect">
            <a:avLst/>
          </a:prstGeom>
        </p:spPr>
      </p:pic>
      <p:pic>
        <p:nvPicPr>
          <p:cNvPr id="1031" name="Picture 7"/>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9266227" y="6717082"/>
            <a:ext cx="111146" cy="1111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Image 7">
            <a:extLst>
              <a:ext uri="{FF2B5EF4-FFF2-40B4-BE49-F238E27FC236}">
                <a16:creationId xmlns:a16="http://schemas.microsoft.com/office/drawing/2014/main" id="{0E3D1D41-ADD0-4737-8F49-19AD2CFC0AD9}"/>
              </a:ext>
            </a:extLst>
          </p:cNvPr>
          <p:cNvPicPr>
            <a:picLocks noChangeAspect="1"/>
          </p:cNvPicPr>
          <p:nvPr/>
        </p:nvPicPr>
        <p:blipFill>
          <a:blip r:embed="rId5"/>
          <a:stretch>
            <a:fillRect/>
          </a:stretch>
        </p:blipFill>
        <p:spPr>
          <a:xfrm>
            <a:off x="0" y="1773"/>
            <a:ext cx="12192000" cy="6588113"/>
          </a:xfrm>
          <a:prstGeom prst="rect">
            <a:avLst/>
          </a:prstGeom>
        </p:spPr>
      </p:pic>
    </p:spTree>
    <p:extLst>
      <p:ext uri="{BB962C8B-B14F-4D97-AF65-F5344CB8AC3E}">
        <p14:creationId xmlns:p14="http://schemas.microsoft.com/office/powerpoint/2010/main" val="165293589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 name="Picture 2">
            <a:extLst>
              <a:ext uri="{FF2B5EF4-FFF2-40B4-BE49-F238E27FC236}">
                <a16:creationId xmlns:a16="http://schemas.microsoft.com/office/drawing/2014/main" id="{52E2F8A6-F225-4BF4-926F-A363002C72A8}"/>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684436" y="947663"/>
            <a:ext cx="8823127" cy="4962674"/>
          </a:xfrm>
          <a:prstGeom prst="rect">
            <a:avLst/>
          </a:prstGeom>
          <a:noFill/>
          <a:ln w="9525">
            <a:solidFill>
              <a:schemeClr val="bg1">
                <a:lumMod val="65000"/>
              </a:schemeClr>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30355979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684436" y="947663"/>
            <a:ext cx="8823127" cy="4962674"/>
          </a:xfrm>
          <a:prstGeom prst="rect">
            <a:avLst/>
          </a:prstGeom>
          <a:noFill/>
          <a:ln w="9525">
            <a:solidFill>
              <a:schemeClr val="bg1">
                <a:lumMod val="65000"/>
              </a:schemeClr>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9438823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71EA4696-CE7E-4B16-ADD7-937198B6ED54}" type="slidenum">
              <a:rPr lang="fr-FR">
                <a:solidFill>
                  <a:srgbClr val="3C4693"/>
                </a:solidFill>
                <a:latin typeface="Calibri"/>
              </a:rPr>
              <a:pPr/>
              <a:t>3</a:t>
            </a:fld>
            <a:endParaRPr lang="fr-FR" dirty="0">
              <a:solidFill>
                <a:srgbClr val="3C4693"/>
              </a:solidFill>
              <a:latin typeface="Calibri"/>
            </a:endParaRPr>
          </a:p>
        </p:txBody>
      </p:sp>
      <p:sp>
        <p:nvSpPr>
          <p:cNvPr id="3" name="Rectangle 2"/>
          <p:cNvSpPr/>
          <p:nvPr/>
        </p:nvSpPr>
        <p:spPr>
          <a:xfrm>
            <a:off x="1847528" y="416711"/>
            <a:ext cx="8496944" cy="369332"/>
          </a:xfrm>
          <a:prstGeom prst="rect">
            <a:avLst/>
          </a:prstGeom>
        </p:spPr>
        <p:txBody>
          <a:bodyPr wrap="square">
            <a:spAutoFit/>
          </a:bodyPr>
          <a:lstStyle/>
          <a:p>
            <a:r>
              <a:rPr lang="fr-FR" b="1" i="1" dirty="0">
                <a:solidFill>
                  <a:srgbClr val="3C4693"/>
                </a:solidFill>
                <a:latin typeface="Calibri"/>
              </a:rPr>
              <a:t>L’avenant 6 à la convention médicale de 2016 - 	Cadre général Téléconsultation</a:t>
            </a:r>
          </a:p>
        </p:txBody>
      </p:sp>
      <p:sp>
        <p:nvSpPr>
          <p:cNvPr id="5" name="ZoneTexte 4"/>
          <p:cNvSpPr txBox="1"/>
          <p:nvPr/>
        </p:nvSpPr>
        <p:spPr>
          <a:xfrm>
            <a:off x="1685764" y="1065827"/>
            <a:ext cx="8982236" cy="5447645"/>
          </a:xfrm>
          <a:prstGeom prst="rect">
            <a:avLst/>
          </a:prstGeom>
          <a:noFill/>
        </p:spPr>
        <p:txBody>
          <a:bodyPr wrap="square" rtlCol="0">
            <a:spAutoFit/>
          </a:bodyPr>
          <a:lstStyle/>
          <a:p>
            <a:pPr algn="just"/>
            <a:r>
              <a:rPr lang="fr-FR" sz="1500" dirty="0">
                <a:solidFill>
                  <a:srgbClr val="3C4693"/>
                </a:solidFill>
                <a:latin typeface="Calibri"/>
              </a:rPr>
              <a:t>L’acte de téléconsultation est remboursable </a:t>
            </a:r>
            <a:r>
              <a:rPr lang="fr-FR" sz="1500" b="1" dirty="0">
                <a:solidFill>
                  <a:srgbClr val="3C4693"/>
                </a:solidFill>
                <a:latin typeface="Calibri"/>
              </a:rPr>
              <a:t>depuis le 15/09/2018 sous réserve de respecter certains prérequis :</a:t>
            </a:r>
          </a:p>
          <a:p>
            <a:pPr algn="just"/>
            <a:endParaRPr lang="fr-FR" sz="1500" dirty="0">
              <a:solidFill>
                <a:srgbClr val="3C4693"/>
              </a:solidFill>
              <a:latin typeface="Calibri"/>
            </a:endParaRPr>
          </a:p>
          <a:p>
            <a:pPr marL="285750" indent="-285750" algn="just">
              <a:spcBef>
                <a:spcPts val="600"/>
              </a:spcBef>
              <a:buFont typeface="Wingdings" panose="05000000000000000000" pitchFamily="2" charset="2"/>
              <a:buChar char="v"/>
            </a:pPr>
            <a:r>
              <a:rPr lang="fr-FR" sz="1500" dirty="0">
                <a:solidFill>
                  <a:srgbClr val="3C4693"/>
                </a:solidFill>
                <a:latin typeface="Calibri"/>
              </a:rPr>
              <a:t>La téléconsultation doit respecter l’organisation des soins et s’inscrire dans le respect  du parcours de soins coordonné.</a:t>
            </a:r>
          </a:p>
          <a:p>
            <a:pPr marL="285750" indent="-285750" algn="just">
              <a:spcBef>
                <a:spcPts val="600"/>
              </a:spcBef>
              <a:buFont typeface="Wingdings" panose="05000000000000000000" pitchFamily="2" charset="2"/>
              <a:buChar char="v"/>
            </a:pPr>
            <a:r>
              <a:rPr lang="fr-FR" sz="1500" dirty="0">
                <a:solidFill>
                  <a:srgbClr val="3C4693"/>
                </a:solidFill>
                <a:latin typeface="Calibri"/>
              </a:rPr>
              <a:t>Les patients doivent être connus des médecins réalisant des actes de télémédecine : nécessité d’avoir 1 consultation physique (cabinet, domicile du patient ou en établissement de santé) au cours des 12 mois précédant la téléconsultation.</a:t>
            </a:r>
          </a:p>
          <a:p>
            <a:pPr marL="285750" indent="-285750" algn="just">
              <a:spcBef>
                <a:spcPts val="600"/>
              </a:spcBef>
              <a:buFont typeface="Wingdings" panose="05000000000000000000" pitchFamily="2" charset="2"/>
              <a:buChar char="v"/>
            </a:pPr>
            <a:endParaRPr lang="fr-FR" sz="1500" dirty="0">
              <a:solidFill>
                <a:srgbClr val="3C4693"/>
              </a:solidFill>
              <a:latin typeface="Calibri"/>
            </a:endParaRPr>
          </a:p>
          <a:p>
            <a:pPr algn="just"/>
            <a:r>
              <a:rPr lang="fr-FR" sz="1500" b="1" dirty="0">
                <a:solidFill>
                  <a:srgbClr val="3C4693"/>
                </a:solidFill>
                <a:latin typeface="Calibri"/>
              </a:rPr>
              <a:t>Les exceptions au parcours de soins</a:t>
            </a:r>
            <a:endParaRPr lang="fr-FR" sz="1500" dirty="0">
              <a:solidFill>
                <a:srgbClr val="3C4693"/>
              </a:solidFill>
              <a:latin typeface="Calibri"/>
            </a:endParaRPr>
          </a:p>
          <a:p>
            <a:pPr algn="just"/>
            <a:r>
              <a:rPr lang="fr-FR" sz="1500" dirty="0">
                <a:solidFill>
                  <a:srgbClr val="3C4693"/>
                </a:solidFill>
                <a:latin typeface="Calibri"/>
              </a:rPr>
              <a:t>	- Les spécialistes en accès direct (gynécologie, ophtalmologie, stomatologie, chirurgie orale ou 	chirurgie maxillo-faciale, psychiatrie ou neuropsychiatrie et pédiatrie)</a:t>
            </a:r>
          </a:p>
          <a:p>
            <a:pPr algn="just"/>
            <a:r>
              <a:rPr lang="fr-FR" sz="1500" dirty="0">
                <a:solidFill>
                  <a:srgbClr val="3C4693"/>
                </a:solidFill>
                <a:latin typeface="Calibri"/>
              </a:rPr>
              <a:t>	- Les patients âgés de moins de 16 ans</a:t>
            </a:r>
          </a:p>
          <a:p>
            <a:pPr algn="just"/>
            <a:r>
              <a:rPr lang="fr-FR" sz="1500" dirty="0">
                <a:solidFill>
                  <a:srgbClr val="3C4693"/>
                </a:solidFill>
                <a:latin typeface="Calibri"/>
              </a:rPr>
              <a:t>	- La situation d’urgence : « situation non prévue plus de 8 h auparavant et qui concerne une 	affection ou la suspicion d’une affection mettant en jeu la vie du patient ou l’intégrité de son 	organisme et entraînant la mobilisation rapide d’un médecin (cf. article R 160-6 du Code de la SS)</a:t>
            </a:r>
          </a:p>
          <a:p>
            <a:pPr algn="just"/>
            <a:endParaRPr lang="fr-FR" sz="1500" dirty="0">
              <a:solidFill>
                <a:srgbClr val="3C4693"/>
              </a:solidFill>
              <a:latin typeface="Calibri"/>
            </a:endParaRPr>
          </a:p>
          <a:p>
            <a:pPr algn="just"/>
            <a:r>
              <a:rPr lang="fr-FR" sz="1500" b="1" dirty="0">
                <a:solidFill>
                  <a:srgbClr val="3C4693"/>
                </a:solidFill>
                <a:latin typeface="Calibri"/>
              </a:rPr>
              <a:t>En dehors de ces situations, le principe de connaissance préalable du patient par le médecin </a:t>
            </a:r>
            <a:r>
              <a:rPr lang="fr-FR" sz="1500" b="1" dirty="0" err="1">
                <a:solidFill>
                  <a:srgbClr val="3C4693"/>
                </a:solidFill>
                <a:latin typeface="Calibri"/>
              </a:rPr>
              <a:t>téléconsultant</a:t>
            </a:r>
            <a:r>
              <a:rPr lang="fr-FR" sz="1500" b="1" dirty="0">
                <a:solidFill>
                  <a:srgbClr val="3C4693"/>
                </a:solidFill>
                <a:latin typeface="Calibri"/>
              </a:rPr>
              <a:t> reste applicable.</a:t>
            </a:r>
          </a:p>
          <a:p>
            <a:pPr algn="just"/>
            <a:endParaRPr lang="fr-FR" sz="1500" b="1" dirty="0">
              <a:solidFill>
                <a:srgbClr val="3C4693"/>
              </a:solidFill>
              <a:latin typeface="Calibri"/>
            </a:endParaRPr>
          </a:p>
          <a:p>
            <a:pPr algn="just"/>
            <a:r>
              <a:rPr lang="fr-FR" sz="1500" dirty="0">
                <a:solidFill>
                  <a:srgbClr val="3C4693"/>
                </a:solidFill>
                <a:latin typeface="Calibri"/>
              </a:rPr>
              <a:t>A titre dérogatoire et pour répondre aux besoins de soins résidant en EHPAD, cette règle doit pouvoir faire l’objet d’exception à la double condition d’orientation par le médecin traitant et à la connaissance préalable.</a:t>
            </a:r>
          </a:p>
          <a:p>
            <a:endParaRPr lang="fr-FR" dirty="0">
              <a:solidFill>
                <a:prstClr val="black"/>
              </a:solidFill>
              <a:latin typeface="Calibri"/>
            </a:endParaRPr>
          </a:p>
        </p:txBody>
      </p:sp>
    </p:spTree>
    <p:extLst>
      <p:ext uri="{BB962C8B-B14F-4D97-AF65-F5344CB8AC3E}">
        <p14:creationId xmlns:p14="http://schemas.microsoft.com/office/powerpoint/2010/main" val="428603221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987EFA4-E841-4077-A3C0-E8303604A57D}"/>
              </a:ext>
            </a:extLst>
          </p:cNvPr>
          <p:cNvSpPr>
            <a:spLocks noGrp="1"/>
          </p:cNvSpPr>
          <p:nvPr>
            <p:ph type="ctrTitle"/>
          </p:nvPr>
        </p:nvSpPr>
        <p:spPr/>
        <p:txBody>
          <a:bodyPr/>
          <a:lstStyle/>
          <a:p>
            <a:r>
              <a:rPr lang="fr-FR" sz="6600" dirty="0" err="1"/>
              <a:t>Téléexpertise</a:t>
            </a:r>
            <a:endParaRPr lang="fr-FR" dirty="0"/>
          </a:p>
        </p:txBody>
      </p:sp>
    </p:spTree>
    <p:extLst>
      <p:ext uri="{BB962C8B-B14F-4D97-AF65-F5344CB8AC3E}">
        <p14:creationId xmlns:p14="http://schemas.microsoft.com/office/powerpoint/2010/main" val="283576592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Annuaire de l’offre d’expertise</a:t>
            </a:r>
          </a:p>
        </p:txBody>
      </p:sp>
      <p:sp>
        <p:nvSpPr>
          <p:cNvPr id="4" name="Espace réservé du pied de page 3"/>
          <p:cNvSpPr>
            <a:spLocks noGrp="1"/>
          </p:cNvSpPr>
          <p:nvPr>
            <p:ph type="ftr" sz="quarter" idx="3"/>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738" b="0" i="0" u="none" strike="noStrike" kern="1200" cap="none" spc="0" normalizeH="0" baseline="0" noProof="0">
                <a:ln>
                  <a:noFill/>
                </a:ln>
                <a:solidFill>
                  <a:srgbClr val="FFFFFF">
                    <a:tint val="75000"/>
                  </a:srgbClr>
                </a:solidFill>
                <a:effectLst/>
                <a:uLnTx/>
                <a:uFillTx/>
                <a:latin typeface="Arial" panose="020B0604020202020204" pitchFamily="34" charset="0"/>
                <a:ea typeface="+mn-ea"/>
                <a:cs typeface="Arial" panose="020B0604020202020204" pitchFamily="34" charset="0"/>
              </a:rPr>
              <a:t>Titre / date ou version</a:t>
            </a:r>
            <a:endParaRPr kumimoji="0" lang="fr-FR" sz="738" b="0" i="0" u="none" strike="noStrike" kern="1200" cap="none" spc="0" normalizeH="0" baseline="0" noProof="0" dirty="0">
              <a:ln>
                <a:noFill/>
              </a:ln>
              <a:solidFill>
                <a:srgbClr val="FFFFFF">
                  <a:tint val="75000"/>
                </a:srgbClr>
              </a:solidFill>
              <a:effectLst/>
              <a:uLnTx/>
              <a:uFillTx/>
              <a:latin typeface="Arial" panose="020B0604020202020204" pitchFamily="34" charset="0"/>
              <a:ea typeface="+mn-ea"/>
              <a:cs typeface="Arial" panose="020B0604020202020204" pitchFamily="34" charset="0"/>
            </a:endParaRPr>
          </a:p>
        </p:txBody>
      </p:sp>
      <p:pic>
        <p:nvPicPr>
          <p:cNvPr id="10" name="Image 9" descr="X:\Système d'information\Télé-expertise DA\maquettes\annuaireMonSisra\ecran3.png"/>
          <p:cNvPicPr/>
          <p:nvPr/>
        </p:nvPicPr>
        <p:blipFill>
          <a:blip r:embed="rId2" cstate="screen">
            <a:extLst>
              <a:ext uri="{28A0092B-C50C-407E-A947-70E740481C1C}">
                <a14:useLocalDpi xmlns:a14="http://schemas.microsoft.com/office/drawing/2010/main" val="0"/>
              </a:ext>
            </a:extLst>
          </a:blip>
          <a:srcRect/>
          <a:stretch>
            <a:fillRect/>
          </a:stretch>
        </p:blipFill>
        <p:spPr bwMode="auto">
          <a:xfrm>
            <a:off x="4680491" y="1872534"/>
            <a:ext cx="2759273" cy="4018359"/>
          </a:xfrm>
          <a:prstGeom prst="rect">
            <a:avLst/>
          </a:prstGeom>
          <a:noFill/>
          <a:ln>
            <a:noFill/>
          </a:ln>
        </p:spPr>
      </p:pic>
      <p:sp>
        <p:nvSpPr>
          <p:cNvPr id="20" name="Rectangle 19"/>
          <p:cNvSpPr/>
          <p:nvPr/>
        </p:nvSpPr>
        <p:spPr>
          <a:xfrm>
            <a:off x="4725462" y="3168069"/>
            <a:ext cx="2589739" cy="461818"/>
          </a:xfrm>
          <a:prstGeom prst="rect">
            <a:avLst/>
          </a:prstGeom>
          <a:solidFill>
            <a:srgbClr val="FAB13C">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Arial"/>
              <a:ea typeface="+mn-ea"/>
              <a:cs typeface="+mn-cs"/>
            </a:endParaRPr>
          </a:p>
        </p:txBody>
      </p:sp>
      <p:sp>
        <p:nvSpPr>
          <p:cNvPr id="21" name="ZoneTexte 20"/>
          <p:cNvSpPr txBox="1"/>
          <p:nvPr/>
        </p:nvSpPr>
        <p:spPr>
          <a:xfrm>
            <a:off x="5362357" y="3426649"/>
            <a:ext cx="232756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1" u="none" strike="noStrike" kern="1200" cap="none" spc="0" normalizeH="0" baseline="0" noProof="0" dirty="0">
                <a:ln>
                  <a:noFill/>
                </a:ln>
                <a:solidFill>
                  <a:srgbClr val="C00000"/>
                </a:solidFill>
                <a:effectLst/>
                <a:uLnTx/>
                <a:uFillTx/>
                <a:latin typeface="Arial"/>
                <a:ea typeface="+mn-ea"/>
                <a:cs typeface="+mn-cs"/>
              </a:rPr>
              <a:t>description de l’offre</a:t>
            </a:r>
          </a:p>
        </p:txBody>
      </p:sp>
      <p:sp>
        <p:nvSpPr>
          <p:cNvPr id="22" name="ZoneTexte 21"/>
          <p:cNvSpPr txBox="1"/>
          <p:nvPr/>
        </p:nvSpPr>
        <p:spPr>
          <a:xfrm>
            <a:off x="4896344" y="1358535"/>
            <a:ext cx="2327564"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0" i="1" u="none" strike="noStrike" kern="1200" cap="none" spc="0" normalizeH="0" baseline="0" noProof="0" dirty="0">
                <a:ln>
                  <a:noFill/>
                </a:ln>
                <a:solidFill>
                  <a:srgbClr val="C00000"/>
                </a:solidFill>
                <a:effectLst/>
                <a:uLnTx/>
                <a:uFillTx/>
                <a:latin typeface="Arial"/>
                <a:ea typeface="+mn-ea"/>
                <a:cs typeface="+mn-cs"/>
              </a:rPr>
              <a:t>Choix de l’expert</a:t>
            </a:r>
          </a:p>
        </p:txBody>
      </p:sp>
      <p:sp>
        <p:nvSpPr>
          <p:cNvPr id="23" name="ZoneTexte 22"/>
          <p:cNvSpPr txBox="1"/>
          <p:nvPr/>
        </p:nvSpPr>
        <p:spPr>
          <a:xfrm>
            <a:off x="1703512" y="1358535"/>
            <a:ext cx="2578994"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0" i="1" u="none" strike="noStrike" kern="1200" cap="none" spc="0" normalizeH="0" baseline="0" noProof="0" dirty="0">
                <a:ln>
                  <a:noFill/>
                </a:ln>
                <a:solidFill>
                  <a:srgbClr val="C00000"/>
                </a:solidFill>
                <a:effectLst/>
                <a:uLnTx/>
                <a:uFillTx/>
                <a:latin typeface="Arial"/>
                <a:ea typeface="+mn-ea"/>
                <a:cs typeface="+mn-cs"/>
              </a:rPr>
              <a:t>Demande d’expertise</a:t>
            </a:r>
          </a:p>
        </p:txBody>
      </p:sp>
      <p:sp>
        <p:nvSpPr>
          <p:cNvPr id="24" name="ZoneTexte 23"/>
          <p:cNvSpPr txBox="1"/>
          <p:nvPr/>
        </p:nvSpPr>
        <p:spPr>
          <a:xfrm>
            <a:off x="7758545" y="1358535"/>
            <a:ext cx="2666102"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0" i="1" u="none" strike="noStrike" kern="1200" cap="none" spc="0" normalizeH="0" baseline="0" noProof="0" dirty="0">
                <a:ln>
                  <a:noFill/>
                </a:ln>
                <a:solidFill>
                  <a:srgbClr val="C00000"/>
                </a:solidFill>
                <a:effectLst/>
                <a:uLnTx/>
                <a:uFillTx/>
                <a:latin typeface="Arial"/>
                <a:ea typeface="+mn-ea"/>
                <a:cs typeface="+mn-cs"/>
              </a:rPr>
              <a:t>Saisie de la demande</a:t>
            </a:r>
          </a:p>
        </p:txBody>
      </p:sp>
      <p:cxnSp>
        <p:nvCxnSpPr>
          <p:cNvPr id="28" name="Connecteur droit avec flèche 27"/>
          <p:cNvCxnSpPr/>
          <p:nvPr/>
        </p:nvCxnSpPr>
        <p:spPr>
          <a:xfrm>
            <a:off x="4449582" y="1560938"/>
            <a:ext cx="369455" cy="0"/>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9" name="Connecteur droit avec flèche 28"/>
          <p:cNvCxnSpPr/>
          <p:nvPr/>
        </p:nvCxnSpPr>
        <p:spPr>
          <a:xfrm>
            <a:off x="7261927" y="1560938"/>
            <a:ext cx="369455" cy="0"/>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pic>
        <p:nvPicPr>
          <p:cNvPr id="3" name="Image 2"/>
          <p:cNvPicPr>
            <a:picLocks noChangeAspect="1"/>
          </p:cNvPicPr>
          <p:nvPr/>
        </p:nvPicPr>
        <p:blipFill>
          <a:blip r:embed="rId3"/>
          <a:stretch>
            <a:fillRect/>
          </a:stretch>
        </p:blipFill>
        <p:spPr>
          <a:xfrm>
            <a:off x="7564579" y="1932731"/>
            <a:ext cx="2860069" cy="3773055"/>
          </a:xfrm>
          <a:prstGeom prst="rect">
            <a:avLst/>
          </a:prstGeom>
        </p:spPr>
      </p:pic>
      <p:sp>
        <p:nvSpPr>
          <p:cNvPr id="30" name="Rectangle 29"/>
          <p:cNvSpPr/>
          <p:nvPr/>
        </p:nvSpPr>
        <p:spPr>
          <a:xfrm>
            <a:off x="7860148" y="2498910"/>
            <a:ext cx="2344072" cy="419783"/>
          </a:xfrm>
          <a:prstGeom prst="rect">
            <a:avLst/>
          </a:prstGeom>
          <a:solidFill>
            <a:srgbClr val="FAB13C">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Arial"/>
              <a:ea typeface="+mn-ea"/>
              <a:cs typeface="+mn-cs"/>
            </a:endParaRPr>
          </a:p>
        </p:txBody>
      </p:sp>
      <p:sp>
        <p:nvSpPr>
          <p:cNvPr id="31" name="ZoneTexte 30"/>
          <p:cNvSpPr txBox="1"/>
          <p:nvPr/>
        </p:nvSpPr>
        <p:spPr>
          <a:xfrm>
            <a:off x="7887856" y="2955636"/>
            <a:ext cx="2327564"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1" u="none" strike="noStrike" kern="1200" cap="none" spc="0" normalizeH="0" baseline="0" noProof="0" dirty="0">
                <a:ln>
                  <a:noFill/>
                </a:ln>
                <a:solidFill>
                  <a:srgbClr val="C00000"/>
                </a:solidFill>
                <a:effectLst/>
                <a:uLnTx/>
                <a:uFillTx/>
                <a:latin typeface="Arial"/>
                <a:ea typeface="+mn-ea"/>
                <a:cs typeface="+mn-cs"/>
              </a:rPr>
              <a:t>prérequis de l’expert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1" u="none" strike="noStrike" kern="1200" cap="none" spc="0" normalizeH="0" baseline="0" noProof="0" dirty="0">
                <a:ln>
                  <a:noFill/>
                </a:ln>
                <a:solidFill>
                  <a:srgbClr val="C00000"/>
                </a:solidFill>
                <a:effectLst/>
                <a:uLnTx/>
                <a:uFillTx/>
                <a:latin typeface="Arial"/>
                <a:ea typeface="+mn-ea"/>
                <a:cs typeface="+mn-cs"/>
              </a:rPr>
              <a:t>avec pièces jointes possibles</a:t>
            </a:r>
          </a:p>
        </p:txBody>
      </p:sp>
      <p:pic>
        <p:nvPicPr>
          <p:cNvPr id="19" name="Image 18" descr="X:\Système d'information\Télé-expertise DA\Evolutions MonSisra Téléexpertise\choixplus.png"/>
          <p:cNvPicPr/>
          <p:nvPr/>
        </p:nvPicPr>
        <p:blipFill>
          <a:blip r:embed="rId4" cstate="screen">
            <a:extLst>
              <a:ext uri="{28A0092B-C50C-407E-A947-70E740481C1C}">
                <a14:useLocalDpi xmlns:a14="http://schemas.microsoft.com/office/drawing/2010/main" val="0"/>
              </a:ext>
            </a:extLst>
          </a:blip>
          <a:srcRect/>
          <a:stretch>
            <a:fillRect/>
          </a:stretch>
        </p:blipFill>
        <p:spPr bwMode="auto">
          <a:xfrm>
            <a:off x="1933354" y="1982588"/>
            <a:ext cx="2406203" cy="3447184"/>
          </a:xfrm>
          <a:prstGeom prst="rect">
            <a:avLst/>
          </a:prstGeom>
          <a:noFill/>
          <a:ln>
            <a:noFill/>
          </a:ln>
        </p:spPr>
      </p:pic>
      <p:sp>
        <p:nvSpPr>
          <p:cNvPr id="32" name="Rectangle 31"/>
          <p:cNvSpPr/>
          <p:nvPr/>
        </p:nvSpPr>
        <p:spPr>
          <a:xfrm>
            <a:off x="2526851" y="4362005"/>
            <a:ext cx="1632401" cy="319613"/>
          </a:xfrm>
          <a:prstGeom prst="rect">
            <a:avLst/>
          </a:prstGeom>
          <a:solidFill>
            <a:srgbClr val="FAB13C">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Arial"/>
              <a:ea typeface="+mn-ea"/>
              <a:cs typeface="+mn-cs"/>
            </a:endParaRPr>
          </a:p>
        </p:txBody>
      </p:sp>
    </p:spTree>
    <p:extLst>
      <p:ext uri="{BB962C8B-B14F-4D97-AF65-F5344CB8AC3E}">
        <p14:creationId xmlns:p14="http://schemas.microsoft.com/office/powerpoint/2010/main" val="2198555053"/>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9"/>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0"/>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p:bldP spid="22" grpId="0"/>
      <p:bldP spid="23" grpId="0"/>
      <p:bldP spid="24" grpId="0"/>
      <p:bldP spid="30" grpId="0" animBg="1"/>
      <p:bldP spid="31" grpId="0"/>
      <p:bldP spid="32"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Redirection outil de l’expert</a:t>
            </a:r>
          </a:p>
        </p:txBody>
      </p:sp>
      <p:sp>
        <p:nvSpPr>
          <p:cNvPr id="4" name="Espace réservé du pied de page 3"/>
          <p:cNvSpPr>
            <a:spLocks noGrp="1"/>
          </p:cNvSpPr>
          <p:nvPr>
            <p:ph type="ftr" sz="quarter" idx="3"/>
          </p:nvPr>
        </p:nvSpPr>
        <p:spPr>
          <a:xfrm>
            <a:off x="3522886" y="6189299"/>
            <a:ext cx="4964906" cy="365001"/>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738" b="0" i="0" u="none" strike="noStrike" kern="1200" cap="none" spc="0" normalizeH="0" baseline="0" noProof="0">
                <a:ln>
                  <a:noFill/>
                </a:ln>
                <a:solidFill>
                  <a:srgbClr val="FFFFFF">
                    <a:tint val="75000"/>
                  </a:srgbClr>
                </a:solidFill>
                <a:effectLst/>
                <a:uLnTx/>
                <a:uFillTx/>
                <a:latin typeface="Arial" panose="020B0604020202020204" pitchFamily="34" charset="0"/>
                <a:ea typeface="+mn-ea"/>
                <a:cs typeface="Arial" panose="020B0604020202020204" pitchFamily="34" charset="0"/>
              </a:rPr>
              <a:t>Titre / date ou version</a:t>
            </a:r>
            <a:endParaRPr kumimoji="0" lang="fr-FR" sz="738" b="0" i="0" u="none" strike="noStrike" kern="1200" cap="none" spc="0" normalizeH="0" baseline="0" noProof="0" dirty="0">
              <a:ln>
                <a:noFill/>
              </a:ln>
              <a:solidFill>
                <a:srgbClr val="FFFFFF">
                  <a:tint val="75000"/>
                </a:srgbClr>
              </a:solidFill>
              <a:effectLst/>
              <a:uLnTx/>
              <a:uFillTx/>
              <a:latin typeface="Arial" panose="020B0604020202020204" pitchFamily="34" charset="0"/>
              <a:ea typeface="+mn-ea"/>
              <a:cs typeface="Arial" panose="020B0604020202020204" pitchFamily="34" charset="0"/>
            </a:endParaRPr>
          </a:p>
        </p:txBody>
      </p:sp>
      <p:pic>
        <p:nvPicPr>
          <p:cNvPr id="7" name="Image 6"/>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4384628" y="1769698"/>
            <a:ext cx="3241423" cy="4419600"/>
          </a:xfrm>
          <a:prstGeom prst="rect">
            <a:avLst/>
          </a:prstGeom>
          <a:ln>
            <a:solidFill>
              <a:schemeClr val="tx1"/>
            </a:solidFill>
          </a:ln>
        </p:spPr>
      </p:pic>
    </p:spTree>
    <p:extLst>
      <p:ext uri="{BB962C8B-B14F-4D97-AF65-F5344CB8AC3E}">
        <p14:creationId xmlns:p14="http://schemas.microsoft.com/office/powerpoint/2010/main" val="107014724"/>
      </p:ext>
    </p:extLst>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703512" y="0"/>
            <a:ext cx="8788997" cy="1124744"/>
          </a:xfrm>
        </p:spPr>
        <p:txBody>
          <a:bodyPr/>
          <a:lstStyle/>
          <a:p>
            <a:r>
              <a:rPr lang="fr-FR" dirty="0"/>
              <a:t>Traçabilité de la demande</a:t>
            </a:r>
          </a:p>
        </p:txBody>
      </p:sp>
      <p:sp>
        <p:nvSpPr>
          <p:cNvPr id="4" name="Espace réservé du pied de page 3"/>
          <p:cNvSpPr>
            <a:spLocks noGrp="1"/>
          </p:cNvSpPr>
          <p:nvPr>
            <p:ph type="ftr" sz="quarter" idx="3"/>
          </p:nvPr>
        </p:nvSpPr>
        <p:spPr>
          <a:xfrm>
            <a:off x="3522886" y="6189299"/>
            <a:ext cx="4964906" cy="365001"/>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738" b="0" i="0" u="none" strike="noStrike" kern="1200" cap="none" spc="0" normalizeH="0" baseline="0" noProof="0">
                <a:ln>
                  <a:noFill/>
                </a:ln>
                <a:solidFill>
                  <a:srgbClr val="FFFFFF">
                    <a:tint val="75000"/>
                  </a:srgbClr>
                </a:solidFill>
                <a:effectLst/>
                <a:uLnTx/>
                <a:uFillTx/>
                <a:latin typeface="Arial" panose="020B0604020202020204" pitchFamily="34" charset="0"/>
                <a:ea typeface="+mn-ea"/>
                <a:cs typeface="Arial" panose="020B0604020202020204" pitchFamily="34" charset="0"/>
              </a:rPr>
              <a:t>Titre / date ou version</a:t>
            </a:r>
            <a:endParaRPr kumimoji="0" lang="fr-FR" sz="738" b="0" i="0" u="none" strike="noStrike" kern="1200" cap="none" spc="0" normalizeH="0" baseline="0" noProof="0" dirty="0">
              <a:ln>
                <a:noFill/>
              </a:ln>
              <a:solidFill>
                <a:srgbClr val="FFFFFF">
                  <a:tint val="75000"/>
                </a:srgbClr>
              </a:solidFill>
              <a:effectLst/>
              <a:uLnTx/>
              <a:uFillTx/>
              <a:latin typeface="Arial" panose="020B0604020202020204" pitchFamily="34" charset="0"/>
              <a:ea typeface="+mn-ea"/>
              <a:cs typeface="Arial" panose="020B0604020202020204" pitchFamily="34" charset="0"/>
            </a:endParaRPr>
          </a:p>
        </p:txBody>
      </p:sp>
      <p:pic>
        <p:nvPicPr>
          <p:cNvPr id="8" name="Image 7"/>
          <p:cNvPicPr>
            <a:picLocks noChangeAspect="1"/>
          </p:cNvPicPr>
          <p:nvPr/>
        </p:nvPicPr>
        <p:blipFill>
          <a:blip r:embed="rId2"/>
          <a:stretch>
            <a:fillRect/>
          </a:stretch>
        </p:blipFill>
        <p:spPr>
          <a:xfrm>
            <a:off x="4704561" y="1562189"/>
            <a:ext cx="2712393" cy="4018359"/>
          </a:xfrm>
          <a:prstGeom prst="rect">
            <a:avLst/>
          </a:prstGeom>
        </p:spPr>
      </p:pic>
      <p:pic>
        <p:nvPicPr>
          <p:cNvPr id="9" name="Image 8"/>
          <p:cNvPicPr>
            <a:picLocks noChangeAspect="1"/>
          </p:cNvPicPr>
          <p:nvPr/>
        </p:nvPicPr>
        <p:blipFill rotWithShape="1">
          <a:blip r:embed="rId3"/>
          <a:srcRect l="50240" t="9392" r="28420" b="59480"/>
          <a:stretch/>
        </p:blipFill>
        <p:spPr>
          <a:xfrm>
            <a:off x="4704561" y="1905098"/>
            <a:ext cx="1222487" cy="914602"/>
          </a:xfrm>
          <a:prstGeom prst="rect">
            <a:avLst/>
          </a:prstGeom>
        </p:spPr>
      </p:pic>
      <p:pic>
        <p:nvPicPr>
          <p:cNvPr id="10" name="Image 9"/>
          <p:cNvPicPr>
            <a:picLocks noChangeAspect="1"/>
          </p:cNvPicPr>
          <p:nvPr/>
        </p:nvPicPr>
        <p:blipFill rotWithShape="1">
          <a:blip r:embed="rId4"/>
          <a:srcRect l="29331" t="58526" r="3151" b="29387"/>
          <a:stretch/>
        </p:blipFill>
        <p:spPr>
          <a:xfrm>
            <a:off x="5669248" y="3751878"/>
            <a:ext cx="1747704" cy="298831"/>
          </a:xfrm>
          <a:prstGeom prst="rect">
            <a:avLst/>
          </a:prstGeom>
        </p:spPr>
      </p:pic>
      <p:sp>
        <p:nvSpPr>
          <p:cNvPr id="12" name="Rectangle 11"/>
          <p:cNvSpPr/>
          <p:nvPr/>
        </p:nvSpPr>
        <p:spPr>
          <a:xfrm>
            <a:off x="4632178" y="2611534"/>
            <a:ext cx="1379835" cy="297921"/>
          </a:xfrm>
          <a:prstGeom prst="rect">
            <a:avLst/>
          </a:prstGeom>
          <a:solidFill>
            <a:srgbClr val="FAB13C">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Arial"/>
              <a:ea typeface="+mn-ea"/>
              <a:cs typeface="+mn-cs"/>
            </a:endParaRPr>
          </a:p>
        </p:txBody>
      </p:sp>
    </p:spTree>
    <p:extLst>
      <p:ext uri="{BB962C8B-B14F-4D97-AF65-F5344CB8AC3E}">
        <p14:creationId xmlns:p14="http://schemas.microsoft.com/office/powerpoint/2010/main" val="3068606795"/>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up)">
                                      <p:cBhvr>
                                        <p:cTn id="7" dur="500"/>
                                        <p:tgtEl>
                                          <p:spTgt spid="9"/>
                                        </p:tgtEl>
                                      </p:cBhvr>
                                    </p:animEffect>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703512" y="0"/>
            <a:ext cx="8788997" cy="1124744"/>
          </a:xfrm>
        </p:spPr>
        <p:txBody>
          <a:bodyPr/>
          <a:lstStyle/>
          <a:p>
            <a:r>
              <a:rPr lang="fr-FR" dirty="0"/>
              <a:t>Se déclarer comme expert</a:t>
            </a:r>
          </a:p>
        </p:txBody>
      </p:sp>
      <p:sp>
        <p:nvSpPr>
          <p:cNvPr id="4" name="Espace réservé du pied de page 3"/>
          <p:cNvSpPr>
            <a:spLocks noGrp="1"/>
          </p:cNvSpPr>
          <p:nvPr>
            <p:ph type="ftr" sz="quarter" idx="3"/>
          </p:nvPr>
        </p:nvSpPr>
        <p:spPr>
          <a:xfrm>
            <a:off x="3522886" y="6189299"/>
            <a:ext cx="4964906" cy="365001"/>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738" b="0" i="0" u="none" strike="noStrike" kern="1200" cap="none" spc="0" normalizeH="0" baseline="0" noProof="0">
                <a:ln>
                  <a:noFill/>
                </a:ln>
                <a:solidFill>
                  <a:srgbClr val="FFFFFF">
                    <a:tint val="75000"/>
                  </a:srgbClr>
                </a:solidFill>
                <a:effectLst/>
                <a:uLnTx/>
                <a:uFillTx/>
                <a:latin typeface="Arial" panose="020B0604020202020204" pitchFamily="34" charset="0"/>
                <a:ea typeface="+mn-ea"/>
                <a:cs typeface="Arial" panose="020B0604020202020204" pitchFamily="34" charset="0"/>
              </a:rPr>
              <a:t>Titre / date ou version</a:t>
            </a:r>
            <a:endParaRPr kumimoji="0" lang="fr-FR" sz="738" b="0" i="0" u="none" strike="noStrike" kern="1200" cap="none" spc="0" normalizeH="0" baseline="0" noProof="0" dirty="0">
              <a:ln>
                <a:noFill/>
              </a:ln>
              <a:solidFill>
                <a:srgbClr val="FFFFFF">
                  <a:tint val="75000"/>
                </a:srgbClr>
              </a:solidFill>
              <a:effectLst/>
              <a:uLnTx/>
              <a:uFillTx/>
              <a:latin typeface="Arial" panose="020B0604020202020204" pitchFamily="34" charset="0"/>
              <a:ea typeface="+mn-ea"/>
              <a:cs typeface="Arial" panose="020B0604020202020204" pitchFamily="34" charset="0"/>
            </a:endParaRPr>
          </a:p>
        </p:txBody>
      </p:sp>
      <p:pic>
        <p:nvPicPr>
          <p:cNvPr id="3" name="Image 2"/>
          <p:cNvPicPr>
            <a:picLocks noChangeAspect="1"/>
          </p:cNvPicPr>
          <p:nvPr/>
        </p:nvPicPr>
        <p:blipFill>
          <a:blip r:embed="rId2"/>
          <a:stretch>
            <a:fillRect/>
          </a:stretch>
        </p:blipFill>
        <p:spPr>
          <a:xfrm>
            <a:off x="3522886" y="1761221"/>
            <a:ext cx="6195414" cy="4932654"/>
          </a:xfrm>
          <a:prstGeom prst="rect">
            <a:avLst/>
          </a:prstGeom>
        </p:spPr>
      </p:pic>
      <p:sp>
        <p:nvSpPr>
          <p:cNvPr id="5" name="ZoneTexte 4"/>
          <p:cNvSpPr txBox="1"/>
          <p:nvPr/>
        </p:nvSpPr>
        <p:spPr>
          <a:xfrm>
            <a:off x="3739916" y="706146"/>
            <a:ext cx="4922566"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800" b="0" i="0" u="none" strike="noStrike" kern="1200" cap="none" spc="0" normalizeH="0" baseline="0" noProof="0" dirty="0">
                <a:ln>
                  <a:noFill/>
                </a:ln>
                <a:solidFill>
                  <a:prstClr val="black"/>
                </a:solidFill>
                <a:effectLst/>
                <a:uLnTx/>
                <a:uFillTx/>
                <a:latin typeface="Arial"/>
                <a:ea typeface="+mn-ea"/>
                <a:cs typeface="+mn-cs"/>
                <a:hlinkClick r:id="rId3"/>
              </a:rPr>
              <a:t>www.sante-ra.fr/teleexpertise</a:t>
            </a:r>
            <a:r>
              <a:rPr kumimoji="0" lang="fr-FR" sz="2800" b="0" i="0" u="none" strike="noStrike" kern="1200" cap="none" spc="0" normalizeH="0" baseline="0" noProof="0" dirty="0">
                <a:ln>
                  <a:noFill/>
                </a:ln>
                <a:solidFill>
                  <a:prstClr val="black"/>
                </a:solidFill>
                <a:effectLst/>
                <a:uLnTx/>
                <a:uFillTx/>
                <a:latin typeface="Arial"/>
                <a:ea typeface="+mn-ea"/>
                <a:cs typeface="+mn-cs"/>
              </a:rPr>
              <a:t> </a:t>
            </a:r>
          </a:p>
        </p:txBody>
      </p:sp>
      <p:sp>
        <p:nvSpPr>
          <p:cNvPr id="7" name="Flèche droite 6"/>
          <p:cNvSpPr/>
          <p:nvPr/>
        </p:nvSpPr>
        <p:spPr>
          <a:xfrm>
            <a:off x="2142309" y="1976846"/>
            <a:ext cx="1380577" cy="50509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Arial"/>
              <a:ea typeface="+mn-ea"/>
              <a:cs typeface="+mn-cs"/>
            </a:endParaRPr>
          </a:p>
        </p:txBody>
      </p:sp>
      <p:sp>
        <p:nvSpPr>
          <p:cNvPr id="13" name="Flèche droite 12"/>
          <p:cNvSpPr/>
          <p:nvPr/>
        </p:nvSpPr>
        <p:spPr>
          <a:xfrm>
            <a:off x="2142309" y="2865871"/>
            <a:ext cx="1380577" cy="50509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Arial"/>
              <a:ea typeface="+mn-ea"/>
              <a:cs typeface="+mn-cs"/>
            </a:endParaRPr>
          </a:p>
        </p:txBody>
      </p:sp>
      <p:sp>
        <p:nvSpPr>
          <p:cNvPr id="14" name="Flèche droite 13"/>
          <p:cNvSpPr/>
          <p:nvPr/>
        </p:nvSpPr>
        <p:spPr>
          <a:xfrm>
            <a:off x="2142309" y="3830524"/>
            <a:ext cx="1380577" cy="50509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Arial"/>
              <a:ea typeface="+mn-ea"/>
              <a:cs typeface="+mn-cs"/>
            </a:endParaRPr>
          </a:p>
        </p:txBody>
      </p:sp>
      <p:sp>
        <p:nvSpPr>
          <p:cNvPr id="15" name="Flèche droite 14"/>
          <p:cNvSpPr/>
          <p:nvPr/>
        </p:nvSpPr>
        <p:spPr>
          <a:xfrm>
            <a:off x="2216332" y="5262199"/>
            <a:ext cx="1380577" cy="50509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Arial"/>
              <a:ea typeface="+mn-ea"/>
              <a:cs typeface="+mn-cs"/>
            </a:endParaRPr>
          </a:p>
        </p:txBody>
      </p:sp>
      <p:sp>
        <p:nvSpPr>
          <p:cNvPr id="16" name="Flèche droite 15"/>
          <p:cNvSpPr/>
          <p:nvPr/>
        </p:nvSpPr>
        <p:spPr>
          <a:xfrm>
            <a:off x="2179321" y="6049203"/>
            <a:ext cx="1380577" cy="50509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Arial"/>
              <a:ea typeface="+mn-ea"/>
              <a:cs typeface="+mn-cs"/>
            </a:endParaRPr>
          </a:p>
        </p:txBody>
      </p:sp>
    </p:spTree>
    <p:extLst>
      <p:ext uri="{BB962C8B-B14F-4D97-AF65-F5344CB8AC3E}">
        <p14:creationId xmlns:p14="http://schemas.microsoft.com/office/powerpoint/2010/main" val="930411805"/>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ppt_x"/>
                                          </p:val>
                                        </p:tav>
                                        <p:tav tm="100000">
                                          <p:val>
                                            <p:strVal val="#ppt_x"/>
                                          </p:val>
                                        </p:tav>
                                      </p:tavLst>
                                    </p:anim>
                                    <p:anim calcmode="lin" valueType="num">
                                      <p:cBhvr additive="base">
                                        <p:cTn id="1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fill="hold"/>
                                        <p:tgtEl>
                                          <p:spTgt spid="14"/>
                                        </p:tgtEl>
                                        <p:attrNameLst>
                                          <p:attrName>ppt_x</p:attrName>
                                        </p:attrNameLst>
                                      </p:cBhvr>
                                      <p:tavLst>
                                        <p:tav tm="0">
                                          <p:val>
                                            <p:strVal val="#ppt_x"/>
                                          </p:val>
                                        </p:tav>
                                        <p:tav tm="100000">
                                          <p:val>
                                            <p:strVal val="#ppt_x"/>
                                          </p:val>
                                        </p:tav>
                                      </p:tavLst>
                                    </p:anim>
                                    <p:anim calcmode="lin" valueType="num">
                                      <p:cBhvr additive="base">
                                        <p:cTn id="20"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anim calcmode="lin" valueType="num">
                                      <p:cBhvr additive="base">
                                        <p:cTn id="25" dur="500" fill="hold"/>
                                        <p:tgtEl>
                                          <p:spTgt spid="15"/>
                                        </p:tgtEl>
                                        <p:attrNameLst>
                                          <p:attrName>ppt_x</p:attrName>
                                        </p:attrNameLst>
                                      </p:cBhvr>
                                      <p:tavLst>
                                        <p:tav tm="0">
                                          <p:val>
                                            <p:strVal val="#ppt_x"/>
                                          </p:val>
                                        </p:tav>
                                        <p:tav tm="100000">
                                          <p:val>
                                            <p:strVal val="#ppt_x"/>
                                          </p:val>
                                        </p:tav>
                                      </p:tavLst>
                                    </p:anim>
                                    <p:anim calcmode="lin" valueType="num">
                                      <p:cBhvr additive="base">
                                        <p:cTn id="26"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cBhvr additive="base">
                                        <p:cTn id="31" dur="500" fill="hold"/>
                                        <p:tgtEl>
                                          <p:spTgt spid="16"/>
                                        </p:tgtEl>
                                        <p:attrNameLst>
                                          <p:attrName>ppt_x</p:attrName>
                                        </p:attrNameLst>
                                      </p:cBhvr>
                                      <p:tavLst>
                                        <p:tav tm="0">
                                          <p:val>
                                            <p:strVal val="#ppt_x"/>
                                          </p:val>
                                        </p:tav>
                                        <p:tav tm="100000">
                                          <p:val>
                                            <p:strVal val="#ppt_x"/>
                                          </p:val>
                                        </p:tav>
                                      </p:tavLst>
                                    </p:anim>
                                    <p:anim calcmode="lin" valueType="num">
                                      <p:cBhvr additive="base">
                                        <p:cTn id="32"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 grpId="0" animBg="1"/>
      <p:bldP spid="14" grpId="0" animBg="1"/>
      <p:bldP spid="15" grpId="0" animBg="1"/>
      <p:bldP spid="16"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987EFA4-E841-4077-A3C0-E8303604A57D}"/>
              </a:ext>
            </a:extLst>
          </p:cNvPr>
          <p:cNvSpPr>
            <a:spLocks noGrp="1"/>
          </p:cNvSpPr>
          <p:nvPr>
            <p:ph type="ctrTitle"/>
          </p:nvPr>
        </p:nvSpPr>
        <p:spPr/>
        <p:txBody>
          <a:bodyPr/>
          <a:lstStyle/>
          <a:p>
            <a:r>
              <a:rPr lang="fr-FR" sz="6600" dirty="0"/>
              <a:t>Usages</a:t>
            </a:r>
            <a:endParaRPr lang="fr-FR" dirty="0"/>
          </a:p>
        </p:txBody>
      </p:sp>
    </p:spTree>
    <p:extLst>
      <p:ext uri="{BB962C8B-B14F-4D97-AF65-F5344CB8AC3E}">
        <p14:creationId xmlns:p14="http://schemas.microsoft.com/office/powerpoint/2010/main" val="194943462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0" y="1063685"/>
            <a:ext cx="12192000" cy="5427315"/>
          </a:xfrm>
          <a:prstGeom prst="rect">
            <a:avLst/>
          </a:prstGeom>
        </p:spPr>
      </p:pic>
      <p:sp>
        <p:nvSpPr>
          <p:cNvPr id="3" name="ZoneTexte 2"/>
          <p:cNvSpPr txBox="1"/>
          <p:nvPr/>
        </p:nvSpPr>
        <p:spPr>
          <a:xfrm>
            <a:off x="3914857" y="165463"/>
            <a:ext cx="3913444" cy="707886"/>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000" b="1" i="0" u="none" strike="noStrike" kern="1200" cap="none" spc="0" normalizeH="0" baseline="0" noProof="0" dirty="0">
                <a:ln>
                  <a:noFill/>
                </a:ln>
                <a:solidFill>
                  <a:prstClr val="black"/>
                </a:solidFill>
                <a:effectLst/>
                <a:uLnTx/>
                <a:uFillTx/>
                <a:latin typeface="Arial"/>
                <a:ea typeface="+mn-ea"/>
                <a:cs typeface="+mn-cs"/>
              </a:rPr>
              <a:t>Tableau de bord Télémédecine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000" b="1" i="0" u="none" strike="noStrike" kern="1200" cap="none" spc="0" normalizeH="0" baseline="0" noProof="0" dirty="0">
                <a:ln>
                  <a:noFill/>
                </a:ln>
                <a:solidFill>
                  <a:prstClr val="black"/>
                </a:solidFill>
                <a:effectLst/>
                <a:uLnTx/>
                <a:uFillTx/>
                <a:latin typeface="Arial"/>
                <a:ea typeface="+mn-ea"/>
                <a:cs typeface="+mn-cs"/>
                <a:hlinkClick r:id="rId3"/>
              </a:rPr>
              <a:t>www.sante-ra.fr/poulpy</a:t>
            </a:r>
            <a:r>
              <a:rPr kumimoji="0" lang="fr-FR" sz="2000" b="1" i="0" u="none" strike="noStrike" kern="1200" cap="none" spc="0" normalizeH="0" baseline="0" noProof="0" dirty="0">
                <a:ln>
                  <a:noFill/>
                </a:ln>
                <a:solidFill>
                  <a:prstClr val="black"/>
                </a:solidFill>
                <a:effectLst/>
                <a:uLnTx/>
                <a:uFillTx/>
                <a:latin typeface="Arial"/>
                <a:ea typeface="+mn-ea"/>
                <a:cs typeface="+mn-cs"/>
              </a:rPr>
              <a:t> </a:t>
            </a:r>
          </a:p>
        </p:txBody>
      </p:sp>
    </p:spTree>
    <p:extLst>
      <p:ext uri="{BB962C8B-B14F-4D97-AF65-F5344CB8AC3E}">
        <p14:creationId xmlns:p14="http://schemas.microsoft.com/office/powerpoint/2010/main" val="386662761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1967151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71EA4696-CE7E-4B16-ADD7-937198B6ED54}" type="slidenum">
              <a:rPr lang="fr-FR">
                <a:solidFill>
                  <a:srgbClr val="3C4693"/>
                </a:solidFill>
                <a:latin typeface="Calibri"/>
              </a:rPr>
              <a:pPr/>
              <a:t>4</a:t>
            </a:fld>
            <a:endParaRPr lang="fr-FR" dirty="0">
              <a:solidFill>
                <a:srgbClr val="3C4693"/>
              </a:solidFill>
              <a:latin typeface="Calibri"/>
            </a:endParaRPr>
          </a:p>
        </p:txBody>
      </p:sp>
      <p:sp>
        <p:nvSpPr>
          <p:cNvPr id="3" name="Rectangle 2"/>
          <p:cNvSpPr/>
          <p:nvPr/>
        </p:nvSpPr>
        <p:spPr>
          <a:xfrm>
            <a:off x="1847528" y="380135"/>
            <a:ext cx="6336704" cy="369332"/>
          </a:xfrm>
          <a:prstGeom prst="rect">
            <a:avLst/>
          </a:prstGeom>
        </p:spPr>
        <p:txBody>
          <a:bodyPr wrap="square">
            <a:spAutoFit/>
          </a:bodyPr>
          <a:lstStyle/>
          <a:p>
            <a:r>
              <a:rPr lang="fr-FR" b="1" i="1" dirty="0">
                <a:solidFill>
                  <a:srgbClr val="3C4693"/>
                </a:solidFill>
                <a:latin typeface="Calibri"/>
              </a:rPr>
              <a:t>Exceptions spécifiques</a:t>
            </a:r>
          </a:p>
        </p:txBody>
      </p:sp>
      <p:sp>
        <p:nvSpPr>
          <p:cNvPr id="4" name="ZoneTexte 3"/>
          <p:cNvSpPr txBox="1"/>
          <p:nvPr/>
        </p:nvSpPr>
        <p:spPr>
          <a:xfrm>
            <a:off x="1919536" y="1249473"/>
            <a:ext cx="8424936" cy="5678478"/>
          </a:xfrm>
          <a:prstGeom prst="rect">
            <a:avLst/>
          </a:prstGeom>
          <a:noFill/>
        </p:spPr>
        <p:txBody>
          <a:bodyPr wrap="square" rtlCol="0">
            <a:spAutoFit/>
          </a:bodyPr>
          <a:lstStyle/>
          <a:p>
            <a:pPr algn="just"/>
            <a:r>
              <a:rPr lang="fr-FR" sz="1500" dirty="0">
                <a:solidFill>
                  <a:srgbClr val="3C4693"/>
                </a:solidFill>
                <a:latin typeface="Calibri"/>
              </a:rPr>
              <a:t>Exceptions spécifiques au parcours de soins liés au recours aux téléconsultations pour tenir compte des difficultés d’accès aux soins notamment sur certains territoires :</a:t>
            </a:r>
          </a:p>
          <a:p>
            <a:pPr algn="just"/>
            <a:endParaRPr lang="fr-FR" sz="1500" dirty="0">
              <a:solidFill>
                <a:srgbClr val="3C4693"/>
              </a:solidFill>
              <a:latin typeface="Calibri"/>
            </a:endParaRPr>
          </a:p>
          <a:p>
            <a:pPr marL="285750" indent="-285750" algn="just">
              <a:buFont typeface="Wingdings" panose="05000000000000000000" pitchFamily="2" charset="2"/>
              <a:buChar char="v"/>
            </a:pPr>
            <a:r>
              <a:rPr lang="fr-FR" sz="1500" b="1" dirty="0">
                <a:solidFill>
                  <a:srgbClr val="3C4693"/>
                </a:solidFill>
                <a:latin typeface="Calibri"/>
              </a:rPr>
              <a:t>L’orientation initiale par le médecin traitant ne s’applique pas si le patient ne dispose pas de médecin traitant ou que ce dernier n’est pas disponible dans un délai compatible avec son état de santé </a:t>
            </a:r>
          </a:p>
          <a:p>
            <a:pPr algn="just"/>
            <a:endParaRPr lang="fr-FR" sz="1500" dirty="0">
              <a:solidFill>
                <a:srgbClr val="3C4693"/>
              </a:solidFill>
              <a:latin typeface="Calibri"/>
            </a:endParaRPr>
          </a:p>
          <a:p>
            <a:pPr marL="285750" indent="-285750" algn="just">
              <a:buFont typeface="Wingdings" panose="05000000000000000000" pitchFamily="2" charset="2"/>
              <a:buChar char="v"/>
            </a:pPr>
            <a:r>
              <a:rPr lang="fr-FR" sz="1500" b="1" dirty="0">
                <a:solidFill>
                  <a:srgbClr val="3C4693"/>
                </a:solidFill>
                <a:latin typeface="Calibri"/>
              </a:rPr>
              <a:t>La nécessité d’avoir 1 consultation physique (cabinet, domicile du patient ou en établissement de santé) au cours des 12 mois précédant la téléconsultation ne s’applique pas si :</a:t>
            </a:r>
          </a:p>
          <a:p>
            <a:pPr marL="285750" indent="-285750" algn="just">
              <a:buFont typeface="Wingdings" panose="05000000000000000000" pitchFamily="2" charset="2"/>
              <a:buChar char="v"/>
            </a:pPr>
            <a:endParaRPr lang="fr-FR" sz="1500" dirty="0">
              <a:solidFill>
                <a:srgbClr val="3C4693"/>
              </a:solidFill>
              <a:latin typeface="Calibri"/>
            </a:endParaRPr>
          </a:p>
          <a:p>
            <a:pPr algn="just"/>
            <a:r>
              <a:rPr lang="fr-FR" sz="1500" dirty="0">
                <a:solidFill>
                  <a:srgbClr val="3C4693"/>
                </a:solidFill>
                <a:latin typeface="Calibri"/>
              </a:rPr>
              <a:t>	- Le patient ne dispose pas de médecin traitant </a:t>
            </a:r>
          </a:p>
          <a:p>
            <a:pPr algn="just"/>
            <a:endParaRPr lang="fr-FR" sz="1500" dirty="0">
              <a:solidFill>
                <a:srgbClr val="3C4693"/>
              </a:solidFill>
              <a:latin typeface="Calibri"/>
            </a:endParaRPr>
          </a:p>
          <a:p>
            <a:pPr algn="just"/>
            <a:r>
              <a:rPr lang="fr-FR" sz="1500" dirty="0">
                <a:solidFill>
                  <a:srgbClr val="3C4693"/>
                </a:solidFill>
                <a:latin typeface="Calibri"/>
              </a:rPr>
              <a:t>	- Le médecin traitant n’est pas disponible dans un délai compatible avec l’état de santé du 	patient</a:t>
            </a:r>
          </a:p>
          <a:p>
            <a:pPr algn="just"/>
            <a:endParaRPr lang="fr-FR" sz="1500" dirty="0">
              <a:solidFill>
                <a:srgbClr val="3C4693"/>
              </a:solidFill>
              <a:latin typeface="Calibri"/>
            </a:endParaRPr>
          </a:p>
          <a:p>
            <a:pPr algn="just"/>
            <a:r>
              <a:rPr lang="fr-FR" sz="1500" dirty="0">
                <a:solidFill>
                  <a:srgbClr val="3C4693"/>
                </a:solidFill>
                <a:latin typeface="Calibri"/>
              </a:rPr>
              <a:t>	- En situation d’urgence (cf. article R 160-6 du code de la SS)</a:t>
            </a:r>
          </a:p>
          <a:p>
            <a:pPr algn="just"/>
            <a:r>
              <a:rPr lang="fr-FR" sz="1500" dirty="0">
                <a:solidFill>
                  <a:srgbClr val="3C4693"/>
                </a:solidFill>
                <a:latin typeface="Calibri"/>
              </a:rPr>
              <a:t>	</a:t>
            </a:r>
          </a:p>
          <a:p>
            <a:pPr algn="just"/>
            <a:r>
              <a:rPr lang="fr-FR" sz="1500" dirty="0">
                <a:solidFill>
                  <a:srgbClr val="3C4693"/>
                </a:solidFill>
                <a:latin typeface="Calibri"/>
              </a:rPr>
              <a:t>	Dans toutes ces situations, une téléconsultation peut être proposée au patient dans le cadre 	d’une organisation coordonnée territoriale (MSP, CDS, ESP et CPTS).</a:t>
            </a:r>
            <a:r>
              <a:rPr lang="fr-FR" sz="1400" dirty="0">
                <a:solidFill>
                  <a:prstClr val="black"/>
                </a:solidFill>
                <a:latin typeface="Calibri"/>
              </a:rPr>
              <a:t> </a:t>
            </a:r>
            <a:r>
              <a:rPr lang="fr-FR" sz="1500" dirty="0">
                <a:solidFill>
                  <a:srgbClr val="3C4693"/>
                </a:solidFill>
                <a:latin typeface="Calibri"/>
              </a:rPr>
              <a:t>Le champ d’intervention 	d’une organisation territoriale n’est jamais de dimension nationale, puisque la réponse par 	téléconsultation apportées par ce type de structure  en réponse à des difficultés d’accès aux 	soins et exception aux grands principes définis par l’avenant 6, doit toujours être de proximité.</a:t>
            </a:r>
          </a:p>
          <a:p>
            <a:pPr algn="just"/>
            <a:r>
              <a:rPr lang="fr-FR" sz="1500" dirty="0">
                <a:solidFill>
                  <a:srgbClr val="3C4693"/>
                </a:solidFill>
                <a:latin typeface="Calibri"/>
              </a:rPr>
              <a:t>				LR-DDGOS-73-2018 (décembre 2018) </a:t>
            </a:r>
          </a:p>
          <a:p>
            <a:pPr algn="just"/>
            <a:endParaRPr lang="fr-FR" sz="1500" dirty="0">
              <a:solidFill>
                <a:srgbClr val="3C4693"/>
              </a:solidFill>
              <a:latin typeface="Calibri"/>
            </a:endParaRPr>
          </a:p>
          <a:p>
            <a:pPr marL="285750" indent="-285750">
              <a:buFont typeface="Wingdings" panose="05000000000000000000" pitchFamily="2" charset="2"/>
              <a:buChar char="v"/>
            </a:pPr>
            <a:endParaRPr lang="fr-FR" dirty="0">
              <a:solidFill>
                <a:srgbClr val="1F497D"/>
              </a:solidFill>
              <a:latin typeface="Calibri"/>
            </a:endParaRPr>
          </a:p>
        </p:txBody>
      </p:sp>
      <p:sp>
        <p:nvSpPr>
          <p:cNvPr id="5" name="Flèche droite 4"/>
          <p:cNvSpPr/>
          <p:nvPr/>
        </p:nvSpPr>
        <p:spPr>
          <a:xfrm flipV="1">
            <a:off x="2129080" y="5368835"/>
            <a:ext cx="489204" cy="2685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latin typeface="Calibri"/>
            </a:endParaRPr>
          </a:p>
        </p:txBody>
      </p:sp>
    </p:spTree>
    <p:extLst>
      <p:ext uri="{BB962C8B-B14F-4D97-AF65-F5344CB8AC3E}">
        <p14:creationId xmlns:p14="http://schemas.microsoft.com/office/powerpoint/2010/main" val="28984556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71EA4696-CE7E-4B16-ADD7-937198B6ED54}" type="slidenum">
              <a:rPr lang="fr-FR">
                <a:solidFill>
                  <a:srgbClr val="3C4693"/>
                </a:solidFill>
                <a:latin typeface="Calibri"/>
              </a:rPr>
              <a:pPr/>
              <a:t>5</a:t>
            </a:fld>
            <a:endParaRPr lang="fr-FR" dirty="0">
              <a:solidFill>
                <a:srgbClr val="3C4693"/>
              </a:solidFill>
              <a:latin typeface="Calibri"/>
            </a:endParaRPr>
          </a:p>
        </p:txBody>
      </p:sp>
      <p:sp>
        <p:nvSpPr>
          <p:cNvPr id="3" name="Rectangle 2"/>
          <p:cNvSpPr/>
          <p:nvPr/>
        </p:nvSpPr>
        <p:spPr>
          <a:xfrm>
            <a:off x="1847528" y="417385"/>
            <a:ext cx="7848872" cy="369332"/>
          </a:xfrm>
          <a:prstGeom prst="rect">
            <a:avLst/>
          </a:prstGeom>
        </p:spPr>
        <p:txBody>
          <a:bodyPr wrap="square">
            <a:spAutoFit/>
          </a:bodyPr>
          <a:lstStyle/>
          <a:p>
            <a:r>
              <a:rPr lang="fr-FR" b="1" i="1" dirty="0">
                <a:solidFill>
                  <a:srgbClr val="3C4693"/>
                </a:solidFill>
                <a:latin typeface="Calibri"/>
              </a:rPr>
              <a:t>L’avenant 6 à la convention médicale de 2016 - 	Cadre général   </a:t>
            </a:r>
            <a:r>
              <a:rPr lang="fr-FR" b="1" i="1" dirty="0" err="1">
                <a:solidFill>
                  <a:srgbClr val="3C4693"/>
                </a:solidFill>
                <a:latin typeface="Calibri"/>
              </a:rPr>
              <a:t>Téléexpertise</a:t>
            </a:r>
            <a:endParaRPr lang="fr-FR" b="1" i="1" dirty="0">
              <a:solidFill>
                <a:srgbClr val="3C4693"/>
              </a:solidFill>
              <a:latin typeface="Calibri"/>
            </a:endParaRPr>
          </a:p>
        </p:txBody>
      </p:sp>
      <p:sp>
        <p:nvSpPr>
          <p:cNvPr id="5" name="ZoneTexte 4"/>
          <p:cNvSpPr txBox="1"/>
          <p:nvPr/>
        </p:nvSpPr>
        <p:spPr>
          <a:xfrm>
            <a:off x="1847528" y="1196753"/>
            <a:ext cx="8424936" cy="4708981"/>
          </a:xfrm>
          <a:prstGeom prst="rect">
            <a:avLst/>
          </a:prstGeom>
          <a:noFill/>
        </p:spPr>
        <p:txBody>
          <a:bodyPr wrap="square" rtlCol="0">
            <a:spAutoFit/>
          </a:bodyPr>
          <a:lstStyle/>
          <a:p>
            <a:pPr algn="just">
              <a:spcBef>
                <a:spcPts val="600"/>
              </a:spcBef>
            </a:pPr>
            <a:endParaRPr lang="fr-FR" sz="1500" dirty="0">
              <a:solidFill>
                <a:srgbClr val="3C4693"/>
              </a:solidFill>
              <a:latin typeface="Calibri"/>
            </a:endParaRPr>
          </a:p>
          <a:p>
            <a:pPr algn="just"/>
            <a:r>
              <a:rPr lang="fr-FR" sz="1500" dirty="0">
                <a:solidFill>
                  <a:srgbClr val="3C4693"/>
                </a:solidFill>
                <a:latin typeface="Calibri"/>
              </a:rPr>
              <a:t>La </a:t>
            </a:r>
            <a:r>
              <a:rPr lang="fr-FR" sz="1500" dirty="0" err="1">
                <a:solidFill>
                  <a:srgbClr val="3C4693"/>
                </a:solidFill>
                <a:latin typeface="Calibri"/>
              </a:rPr>
              <a:t>téléexpertise</a:t>
            </a:r>
            <a:r>
              <a:rPr lang="fr-FR" sz="1500" dirty="0">
                <a:solidFill>
                  <a:srgbClr val="3C4693"/>
                </a:solidFill>
                <a:latin typeface="Calibri"/>
              </a:rPr>
              <a:t> est une pratique qui consiste pour un médecin à solliciter l’avis d’un autre médecin son expertise en raison de sa formation ou de sa compétence particulière. </a:t>
            </a:r>
          </a:p>
          <a:p>
            <a:pPr algn="just"/>
            <a:endParaRPr lang="fr-FR" sz="1500" dirty="0">
              <a:solidFill>
                <a:srgbClr val="3C4693"/>
              </a:solidFill>
              <a:latin typeface="Calibri"/>
            </a:endParaRPr>
          </a:p>
          <a:p>
            <a:pPr algn="just">
              <a:spcBef>
                <a:spcPts val="600"/>
              </a:spcBef>
            </a:pPr>
            <a:r>
              <a:rPr lang="fr-FR" sz="1500" dirty="0">
                <a:solidFill>
                  <a:srgbClr val="3C4693"/>
                </a:solidFill>
                <a:latin typeface="Calibri"/>
              </a:rPr>
              <a:t>	Le recours à la </a:t>
            </a:r>
            <a:r>
              <a:rPr lang="fr-FR" sz="1500" dirty="0" err="1">
                <a:solidFill>
                  <a:srgbClr val="3C4693"/>
                </a:solidFill>
                <a:latin typeface="Calibri"/>
              </a:rPr>
              <a:t>téléexpertise</a:t>
            </a:r>
            <a:r>
              <a:rPr lang="fr-FR" sz="1500" dirty="0">
                <a:solidFill>
                  <a:srgbClr val="3C4693"/>
                </a:solidFill>
                <a:latin typeface="Calibri"/>
              </a:rPr>
              <a:t> relève de la décision du médecin requérant. </a:t>
            </a:r>
          </a:p>
          <a:p>
            <a:pPr algn="just">
              <a:spcBef>
                <a:spcPts val="600"/>
              </a:spcBef>
            </a:pPr>
            <a:r>
              <a:rPr lang="fr-FR" sz="1500" dirty="0">
                <a:solidFill>
                  <a:srgbClr val="3C4693"/>
                </a:solidFill>
                <a:latin typeface="Calibri"/>
              </a:rPr>
              <a:t>	L’opportunité de sa réalisation relève de la responsabilité du médecin requis.</a:t>
            </a:r>
          </a:p>
          <a:p>
            <a:pPr algn="just">
              <a:spcBef>
                <a:spcPts val="600"/>
              </a:spcBef>
            </a:pPr>
            <a:endParaRPr lang="fr-FR" sz="1500" dirty="0">
              <a:solidFill>
                <a:srgbClr val="3C4693"/>
              </a:solidFill>
              <a:latin typeface="Calibri"/>
            </a:endParaRPr>
          </a:p>
          <a:p>
            <a:pPr algn="just"/>
            <a:endParaRPr lang="fr-FR" sz="1500" dirty="0">
              <a:solidFill>
                <a:srgbClr val="3C4693"/>
              </a:solidFill>
              <a:latin typeface="Calibri"/>
            </a:endParaRPr>
          </a:p>
          <a:p>
            <a:pPr algn="just"/>
            <a:r>
              <a:rPr lang="fr-FR" sz="1500" dirty="0">
                <a:solidFill>
                  <a:srgbClr val="3C4693"/>
                </a:solidFill>
                <a:latin typeface="Calibri"/>
              </a:rPr>
              <a:t>	Depuis le </a:t>
            </a:r>
            <a:r>
              <a:rPr lang="fr-FR" sz="1500" b="1" dirty="0">
                <a:solidFill>
                  <a:srgbClr val="3C4693"/>
                </a:solidFill>
                <a:latin typeface="Calibri"/>
              </a:rPr>
              <a:t>10 février 2019</a:t>
            </a:r>
            <a:r>
              <a:rPr lang="fr-FR" sz="1500" dirty="0">
                <a:solidFill>
                  <a:srgbClr val="3C4693"/>
                </a:solidFill>
                <a:latin typeface="Calibri"/>
              </a:rPr>
              <a:t>, dans les cas où ils estiment nécessaire de recueillir l’avis d’un 		confrère, les médecins peuvent recourir à des </a:t>
            </a:r>
            <a:r>
              <a:rPr lang="fr-FR" sz="1500" dirty="0" err="1">
                <a:solidFill>
                  <a:srgbClr val="3C4693"/>
                </a:solidFill>
                <a:latin typeface="Calibri"/>
              </a:rPr>
              <a:t>téléexpertises</a:t>
            </a:r>
            <a:r>
              <a:rPr lang="fr-FR" sz="1500" dirty="0">
                <a:solidFill>
                  <a:srgbClr val="3C4693"/>
                </a:solidFill>
                <a:latin typeface="Calibri"/>
              </a:rPr>
              <a:t> en direct ou par 		Messagerie Sécurisée en Santé et avec le consentement du patient pour les patients :</a:t>
            </a:r>
          </a:p>
          <a:p>
            <a:pPr algn="just"/>
            <a:r>
              <a:rPr lang="fr-FR" sz="1500" dirty="0">
                <a:solidFill>
                  <a:srgbClr val="3C4693"/>
                </a:solidFill>
                <a:latin typeface="Calibri"/>
              </a:rPr>
              <a:t>			- en ALD</a:t>
            </a:r>
          </a:p>
          <a:p>
            <a:pPr algn="just"/>
            <a:r>
              <a:rPr lang="fr-FR" sz="1500" dirty="0">
                <a:solidFill>
                  <a:srgbClr val="3C4693"/>
                </a:solidFill>
                <a:latin typeface="Calibri"/>
              </a:rPr>
              <a:t>			- atteints de maladie rare</a:t>
            </a:r>
          </a:p>
          <a:p>
            <a:pPr algn="just"/>
            <a:r>
              <a:rPr lang="fr-FR" sz="1500" dirty="0">
                <a:solidFill>
                  <a:srgbClr val="3C4693"/>
                </a:solidFill>
                <a:latin typeface="Calibri"/>
              </a:rPr>
              <a:t>			- résidant dans des zones déficitaires (offre de soins)</a:t>
            </a:r>
          </a:p>
          <a:p>
            <a:pPr algn="just"/>
            <a:r>
              <a:rPr lang="fr-FR" sz="1500" dirty="0">
                <a:solidFill>
                  <a:srgbClr val="3C4693"/>
                </a:solidFill>
                <a:latin typeface="Calibri"/>
              </a:rPr>
              <a:t>			- résidant en EHPAD ou dans une structure médico-sociale</a:t>
            </a:r>
          </a:p>
          <a:p>
            <a:pPr algn="just"/>
            <a:r>
              <a:rPr lang="fr-FR" sz="1500" dirty="0">
                <a:solidFill>
                  <a:srgbClr val="3C4693"/>
                </a:solidFill>
                <a:latin typeface="Calibri"/>
              </a:rPr>
              <a:t>			- personnes détenues</a:t>
            </a:r>
          </a:p>
          <a:p>
            <a:pPr algn="just"/>
            <a:endParaRPr lang="fr-FR" sz="1500" dirty="0">
              <a:solidFill>
                <a:srgbClr val="3C4693"/>
              </a:solidFill>
              <a:latin typeface="Calibri"/>
            </a:endParaRPr>
          </a:p>
          <a:p>
            <a:pPr algn="just"/>
            <a:endParaRPr lang="fr-FR" sz="1500" dirty="0">
              <a:solidFill>
                <a:srgbClr val="3C4693"/>
              </a:solidFill>
              <a:latin typeface="Calibri"/>
            </a:endParaRPr>
          </a:p>
          <a:p>
            <a:pPr algn="just"/>
            <a:r>
              <a:rPr lang="fr-FR" sz="1500" dirty="0">
                <a:solidFill>
                  <a:srgbClr val="3C4693"/>
                </a:solidFill>
                <a:latin typeface="Calibri"/>
              </a:rPr>
              <a:t>	</a:t>
            </a:r>
            <a:r>
              <a:rPr lang="fr-FR" sz="1500" b="1" dirty="0">
                <a:solidFill>
                  <a:srgbClr val="3C4693"/>
                </a:solidFill>
                <a:latin typeface="Calibri"/>
              </a:rPr>
              <a:t>Cette possibilité sera élargie à toute la population à partir de 2020.</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21104" y="4221089"/>
            <a:ext cx="1911281" cy="11772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Flèche droite 6"/>
          <p:cNvSpPr/>
          <p:nvPr/>
        </p:nvSpPr>
        <p:spPr>
          <a:xfrm flipV="1">
            <a:off x="2244882" y="2348880"/>
            <a:ext cx="489204" cy="13427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latin typeface="Calibri"/>
            </a:endParaRPr>
          </a:p>
        </p:txBody>
      </p:sp>
      <p:sp>
        <p:nvSpPr>
          <p:cNvPr id="8" name="Flèche droite 7"/>
          <p:cNvSpPr/>
          <p:nvPr/>
        </p:nvSpPr>
        <p:spPr>
          <a:xfrm flipV="1">
            <a:off x="2279576" y="2636912"/>
            <a:ext cx="489204" cy="13427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latin typeface="Calibri"/>
            </a:endParaRPr>
          </a:p>
        </p:txBody>
      </p:sp>
    </p:spTree>
    <p:extLst>
      <p:ext uri="{BB962C8B-B14F-4D97-AF65-F5344CB8AC3E}">
        <p14:creationId xmlns:p14="http://schemas.microsoft.com/office/powerpoint/2010/main" val="35457387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71EA4696-CE7E-4B16-ADD7-937198B6ED54}" type="slidenum">
              <a:rPr lang="fr-FR">
                <a:solidFill>
                  <a:prstClr val="white"/>
                </a:solidFill>
                <a:latin typeface="Calibri"/>
              </a:rPr>
              <a:pPr/>
              <a:t>6</a:t>
            </a:fld>
            <a:endParaRPr lang="fr-FR" dirty="0">
              <a:solidFill>
                <a:prstClr val="white"/>
              </a:solidFill>
              <a:latin typeface="Calibri"/>
            </a:endParaRPr>
          </a:p>
        </p:txBody>
      </p:sp>
      <p:sp>
        <p:nvSpPr>
          <p:cNvPr id="6" name="Rectangle 5"/>
          <p:cNvSpPr/>
          <p:nvPr/>
        </p:nvSpPr>
        <p:spPr>
          <a:xfrm>
            <a:off x="1991544" y="908721"/>
            <a:ext cx="8046472" cy="2477601"/>
          </a:xfrm>
          <a:prstGeom prst="rect">
            <a:avLst/>
          </a:prstGeom>
        </p:spPr>
        <p:txBody>
          <a:bodyPr wrap="square">
            <a:spAutoFit/>
          </a:bodyPr>
          <a:lstStyle/>
          <a:p>
            <a:endParaRPr lang="fr-FR" sz="1500" b="1" dirty="0">
              <a:solidFill>
                <a:srgbClr val="3C4693"/>
              </a:solidFill>
              <a:latin typeface="Calibri"/>
            </a:endParaRPr>
          </a:p>
          <a:p>
            <a:endParaRPr lang="fr-FR" sz="1500" b="1" dirty="0">
              <a:solidFill>
                <a:srgbClr val="3C4693"/>
              </a:solidFill>
              <a:latin typeface="Calibri"/>
            </a:endParaRPr>
          </a:p>
          <a:p>
            <a:endParaRPr lang="fr-FR" sz="1500" b="1" dirty="0">
              <a:solidFill>
                <a:srgbClr val="3C4693"/>
              </a:solidFill>
              <a:latin typeface="Calibri"/>
            </a:endParaRPr>
          </a:p>
          <a:p>
            <a:endParaRPr lang="fr-FR" sz="1500" b="1" dirty="0">
              <a:solidFill>
                <a:srgbClr val="3C4693"/>
              </a:solidFill>
              <a:latin typeface="Calibri"/>
            </a:endParaRPr>
          </a:p>
          <a:p>
            <a:endParaRPr lang="en-US" sz="1500" b="1" dirty="0">
              <a:solidFill>
                <a:srgbClr val="C8D223"/>
              </a:solidFill>
              <a:latin typeface="Calibri"/>
            </a:endParaRPr>
          </a:p>
          <a:p>
            <a:endParaRPr lang="en-US" sz="1500" b="1" dirty="0">
              <a:solidFill>
                <a:srgbClr val="C8D223"/>
              </a:solidFill>
              <a:latin typeface="Calibri"/>
            </a:endParaRPr>
          </a:p>
          <a:p>
            <a:endParaRPr lang="en-US" sz="1500" b="1" dirty="0">
              <a:solidFill>
                <a:srgbClr val="C8D223"/>
              </a:solidFill>
              <a:latin typeface="Calibri"/>
            </a:endParaRPr>
          </a:p>
          <a:p>
            <a:endParaRPr lang="en-US" sz="1500" b="1" dirty="0">
              <a:solidFill>
                <a:srgbClr val="C8D223"/>
              </a:solidFill>
              <a:latin typeface="Calibri"/>
            </a:endParaRPr>
          </a:p>
          <a:p>
            <a:endParaRPr lang="en-US" sz="1500" b="1" dirty="0">
              <a:solidFill>
                <a:srgbClr val="C8D223"/>
              </a:solidFill>
              <a:latin typeface="Calibri"/>
            </a:endParaRPr>
          </a:p>
          <a:p>
            <a:endParaRPr lang="en-US" sz="1000" b="1" dirty="0">
              <a:solidFill>
                <a:srgbClr val="C8D223"/>
              </a:solidFill>
              <a:latin typeface="Calibri"/>
            </a:endParaRPr>
          </a:p>
          <a:p>
            <a:endParaRPr lang="en-US" sz="1000" b="1" dirty="0">
              <a:solidFill>
                <a:srgbClr val="C8D223"/>
              </a:solidFill>
              <a:latin typeface="Calibri"/>
            </a:endParaRPr>
          </a:p>
        </p:txBody>
      </p:sp>
      <p:sp>
        <p:nvSpPr>
          <p:cNvPr id="28" name="Espace réservé du numéro de diapositive 1"/>
          <p:cNvSpPr txBox="1">
            <a:spLocks/>
          </p:cNvSpPr>
          <p:nvPr/>
        </p:nvSpPr>
        <p:spPr>
          <a:xfrm>
            <a:off x="9732472" y="455072"/>
            <a:ext cx="611088" cy="309632"/>
          </a:xfrm>
          <a:prstGeom prst="rect">
            <a:avLst/>
          </a:prstGeom>
        </p:spPr>
        <p:txBody>
          <a:bodyPr/>
          <a:lstStyle>
            <a:defPPr>
              <a:defRPr lang="fr-FR"/>
            </a:defPPr>
            <a:lvl1pPr marL="0" algn="ctr" defTabSz="914400" rtl="0" eaLnBrk="1" latinLnBrk="0" hangingPunct="1">
              <a:defRPr sz="1400" kern="1200">
                <a:solidFill>
                  <a:schemeClr val="bg1"/>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1EA4696-CE7E-4B16-ADD7-937198B6ED54}" type="slidenum">
              <a:rPr lang="fr-FR">
                <a:solidFill>
                  <a:srgbClr val="3C4693"/>
                </a:solidFill>
                <a:latin typeface="Calibri"/>
              </a:rPr>
              <a:pPr/>
              <a:t>6</a:t>
            </a:fld>
            <a:endParaRPr lang="fr-FR" dirty="0">
              <a:solidFill>
                <a:srgbClr val="3C4693"/>
              </a:solidFill>
              <a:latin typeface="Calibri"/>
            </a:endParaRPr>
          </a:p>
        </p:txBody>
      </p:sp>
      <p:sp>
        <p:nvSpPr>
          <p:cNvPr id="9" name="ZoneTexte 8"/>
          <p:cNvSpPr txBox="1"/>
          <p:nvPr/>
        </p:nvSpPr>
        <p:spPr>
          <a:xfrm>
            <a:off x="1867326" y="395372"/>
            <a:ext cx="8190488" cy="369332"/>
          </a:xfrm>
          <a:prstGeom prst="rect">
            <a:avLst/>
          </a:prstGeom>
          <a:noFill/>
        </p:spPr>
        <p:txBody>
          <a:bodyPr wrap="square" rtlCol="0">
            <a:spAutoFit/>
          </a:bodyPr>
          <a:lstStyle/>
          <a:p>
            <a:r>
              <a:rPr lang="fr-FR" b="1" i="1" dirty="0">
                <a:solidFill>
                  <a:srgbClr val="3C4693"/>
                </a:solidFill>
                <a:latin typeface="Calibri"/>
              </a:rPr>
              <a:t>Déroulé d’une téléconsultation : organisation</a:t>
            </a:r>
          </a:p>
        </p:txBody>
      </p:sp>
      <p:sp>
        <p:nvSpPr>
          <p:cNvPr id="3" name="Rectangle 2"/>
          <p:cNvSpPr/>
          <p:nvPr/>
        </p:nvSpPr>
        <p:spPr>
          <a:xfrm>
            <a:off x="1878485" y="1052736"/>
            <a:ext cx="8046472" cy="5678478"/>
          </a:xfrm>
          <a:prstGeom prst="rect">
            <a:avLst/>
          </a:prstGeom>
        </p:spPr>
        <p:txBody>
          <a:bodyPr wrap="square">
            <a:spAutoFit/>
          </a:bodyPr>
          <a:lstStyle/>
          <a:p>
            <a:r>
              <a:rPr lang="fr-FR" sz="1500" dirty="0">
                <a:solidFill>
                  <a:srgbClr val="3C4693"/>
                </a:solidFill>
                <a:latin typeface="Calibri"/>
              </a:rPr>
              <a:t>			C’est le médecin </a:t>
            </a:r>
            <a:r>
              <a:rPr lang="fr-FR" sz="1500" dirty="0" err="1">
                <a:solidFill>
                  <a:srgbClr val="3C4693"/>
                </a:solidFill>
                <a:latin typeface="Calibri"/>
              </a:rPr>
              <a:t>téléconsultant</a:t>
            </a:r>
            <a:r>
              <a:rPr lang="fr-FR" sz="1500" dirty="0">
                <a:solidFill>
                  <a:srgbClr val="3C4693"/>
                </a:solidFill>
                <a:latin typeface="Calibri"/>
              </a:rPr>
              <a:t>, c’est-à-dire le médecin traitant 			ou le médecin spécialiste vers lequel le patient a été orienté par le 			médecin traitant, qui vous propose d’utiliser la téléconsultation et 			vous informe des modalités de réalisation de la téléconsultation.</a:t>
            </a:r>
          </a:p>
          <a:p>
            <a:endParaRPr lang="fr-FR" sz="1500" dirty="0">
              <a:solidFill>
                <a:srgbClr val="3C4693"/>
              </a:solidFill>
              <a:latin typeface="Calibri"/>
            </a:endParaRPr>
          </a:p>
          <a:p>
            <a:pPr marL="3028950" lvl="6" indent="-285750">
              <a:buFont typeface="Wingdings" panose="05000000000000000000" pitchFamily="2" charset="2"/>
              <a:buChar char="v"/>
            </a:pPr>
            <a:r>
              <a:rPr lang="fr-FR" sz="1500" dirty="0">
                <a:solidFill>
                  <a:srgbClr val="3C4693"/>
                </a:solidFill>
                <a:latin typeface="Calibri"/>
              </a:rPr>
              <a:t>Quelle que soit votre situation ou votre pathologie, le médecin doit demander et recueillir votre consentement avant de réaliser une téléconsultation.</a:t>
            </a:r>
          </a:p>
          <a:p>
            <a:endParaRPr lang="fr-FR" sz="1500" dirty="0">
              <a:solidFill>
                <a:srgbClr val="3C4693"/>
              </a:solidFill>
              <a:latin typeface="Calibri"/>
            </a:endParaRPr>
          </a:p>
          <a:p>
            <a:endParaRPr lang="fr-FR" sz="1500" dirty="0">
              <a:solidFill>
                <a:srgbClr val="3C4693"/>
              </a:solidFill>
              <a:latin typeface="Calibri"/>
            </a:endParaRPr>
          </a:p>
          <a:p>
            <a:r>
              <a:rPr lang="fr-FR" sz="1500" b="1" dirty="0">
                <a:solidFill>
                  <a:srgbClr val="3C4693"/>
                </a:solidFill>
                <a:latin typeface="Calibri"/>
              </a:rPr>
              <a:t>Comment s’organise une téléconsultation ?</a:t>
            </a:r>
          </a:p>
          <a:p>
            <a:endParaRPr lang="fr-FR" sz="1500" b="1" dirty="0">
              <a:solidFill>
                <a:srgbClr val="3C4693"/>
              </a:solidFill>
              <a:latin typeface="Calibri"/>
            </a:endParaRPr>
          </a:p>
          <a:p>
            <a:r>
              <a:rPr lang="fr-FR" sz="1500" dirty="0">
                <a:solidFill>
                  <a:srgbClr val="3C4693"/>
                </a:solidFill>
                <a:latin typeface="Calibri"/>
              </a:rPr>
              <a:t>		- Vous pouvez bénéficier d’une téléconsultation seul ou accompagné, si votre 		état le nécessite, par un professionnel de santé (médecin, infirmier ou 			autre…), </a:t>
            </a:r>
          </a:p>
          <a:p>
            <a:r>
              <a:rPr lang="fr-FR" sz="1500" dirty="0">
                <a:solidFill>
                  <a:srgbClr val="3C4693"/>
                </a:solidFill>
                <a:latin typeface="Calibri"/>
              </a:rPr>
              <a:t>		- Depuis votre domicile (site ou application sécurisé(e) via un 			ordinateur, une tablette ou un smartphone, équipé(e) d’une webcam et 		relié(e) à Internet) </a:t>
            </a:r>
          </a:p>
          <a:p>
            <a:r>
              <a:rPr lang="fr-FR" sz="1500" dirty="0">
                <a:solidFill>
                  <a:srgbClr val="3C4693"/>
                </a:solidFill>
                <a:latin typeface="Calibri"/>
              </a:rPr>
              <a:t>		- Ou depuis un lieu dédié équipé (ex : centre de santé, MSP, espace dédié 		dans une pharmacie…)</a:t>
            </a:r>
          </a:p>
          <a:p>
            <a:r>
              <a:rPr lang="fr-FR" sz="1500" dirty="0">
                <a:solidFill>
                  <a:srgbClr val="3C4693"/>
                </a:solidFill>
                <a:latin typeface="Calibri"/>
              </a:rPr>
              <a:t>		- Une téléconsultation mettant en relation un médecin avec un confrère, 		depuis son cabinet où vous vous trouvez, est également possible.</a:t>
            </a:r>
          </a:p>
          <a:p>
            <a:endParaRPr lang="fr-FR" sz="1500" dirty="0">
              <a:solidFill>
                <a:srgbClr val="3C4693"/>
              </a:solidFill>
              <a:latin typeface="Calibri"/>
            </a:endParaRPr>
          </a:p>
          <a:p>
            <a:endParaRPr lang="fr-FR" dirty="0">
              <a:solidFill>
                <a:prstClr val="black"/>
              </a:solidFill>
              <a:latin typeface="Calibri"/>
            </a:endParaRPr>
          </a:p>
        </p:txBody>
      </p:sp>
      <p:pic>
        <p:nvPicPr>
          <p:cNvPr id="409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34567" y="3887434"/>
            <a:ext cx="1439445" cy="8113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0"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20976810">
            <a:off x="2114227" y="5151051"/>
            <a:ext cx="1080120" cy="6485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640609" y="1024763"/>
            <a:ext cx="2601291" cy="21335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815118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71EA4696-CE7E-4B16-ADD7-937198B6ED54}" type="slidenum">
              <a:rPr lang="fr-FR">
                <a:solidFill>
                  <a:prstClr val="white"/>
                </a:solidFill>
                <a:latin typeface="Calibri"/>
              </a:rPr>
              <a:pPr/>
              <a:t>7</a:t>
            </a:fld>
            <a:endParaRPr lang="fr-FR" dirty="0">
              <a:solidFill>
                <a:prstClr val="white"/>
              </a:solidFill>
              <a:latin typeface="Calibri"/>
            </a:endParaRPr>
          </a:p>
        </p:txBody>
      </p:sp>
      <p:sp>
        <p:nvSpPr>
          <p:cNvPr id="6" name="Rectangle 5"/>
          <p:cNvSpPr/>
          <p:nvPr/>
        </p:nvSpPr>
        <p:spPr>
          <a:xfrm>
            <a:off x="1991544" y="908721"/>
            <a:ext cx="8046472" cy="2477601"/>
          </a:xfrm>
          <a:prstGeom prst="rect">
            <a:avLst/>
          </a:prstGeom>
        </p:spPr>
        <p:txBody>
          <a:bodyPr wrap="square">
            <a:spAutoFit/>
          </a:bodyPr>
          <a:lstStyle/>
          <a:p>
            <a:endParaRPr lang="fr-FR" sz="1500" b="1" dirty="0">
              <a:solidFill>
                <a:srgbClr val="3C4693"/>
              </a:solidFill>
              <a:latin typeface="Calibri"/>
            </a:endParaRPr>
          </a:p>
          <a:p>
            <a:endParaRPr lang="fr-FR" sz="1500" b="1" dirty="0">
              <a:solidFill>
                <a:srgbClr val="3C4693"/>
              </a:solidFill>
              <a:latin typeface="Calibri"/>
            </a:endParaRPr>
          </a:p>
          <a:p>
            <a:endParaRPr lang="fr-FR" sz="1500" b="1" dirty="0">
              <a:solidFill>
                <a:srgbClr val="3C4693"/>
              </a:solidFill>
              <a:latin typeface="Calibri"/>
            </a:endParaRPr>
          </a:p>
          <a:p>
            <a:endParaRPr lang="fr-FR" sz="1500" b="1" dirty="0">
              <a:solidFill>
                <a:srgbClr val="3C4693"/>
              </a:solidFill>
              <a:latin typeface="Calibri"/>
            </a:endParaRPr>
          </a:p>
          <a:p>
            <a:endParaRPr lang="en-US" sz="1500" b="1" dirty="0">
              <a:solidFill>
                <a:srgbClr val="C8D223"/>
              </a:solidFill>
              <a:latin typeface="Calibri"/>
            </a:endParaRPr>
          </a:p>
          <a:p>
            <a:endParaRPr lang="en-US" sz="1500" b="1" dirty="0">
              <a:solidFill>
                <a:srgbClr val="C8D223"/>
              </a:solidFill>
              <a:latin typeface="Calibri"/>
            </a:endParaRPr>
          </a:p>
          <a:p>
            <a:endParaRPr lang="en-US" sz="1500" b="1" dirty="0">
              <a:solidFill>
                <a:srgbClr val="C8D223"/>
              </a:solidFill>
              <a:latin typeface="Calibri"/>
            </a:endParaRPr>
          </a:p>
          <a:p>
            <a:endParaRPr lang="en-US" sz="1500" b="1" dirty="0">
              <a:solidFill>
                <a:srgbClr val="C8D223"/>
              </a:solidFill>
              <a:latin typeface="Calibri"/>
            </a:endParaRPr>
          </a:p>
          <a:p>
            <a:endParaRPr lang="en-US" sz="1500" b="1" dirty="0">
              <a:solidFill>
                <a:srgbClr val="C8D223"/>
              </a:solidFill>
              <a:latin typeface="Calibri"/>
            </a:endParaRPr>
          </a:p>
          <a:p>
            <a:endParaRPr lang="en-US" sz="1000" b="1" dirty="0">
              <a:solidFill>
                <a:srgbClr val="C8D223"/>
              </a:solidFill>
              <a:latin typeface="Calibri"/>
            </a:endParaRPr>
          </a:p>
          <a:p>
            <a:endParaRPr lang="en-US" sz="1000" b="1" dirty="0">
              <a:solidFill>
                <a:srgbClr val="C8D223"/>
              </a:solidFill>
              <a:latin typeface="Calibri"/>
            </a:endParaRPr>
          </a:p>
        </p:txBody>
      </p:sp>
      <p:sp>
        <p:nvSpPr>
          <p:cNvPr id="28" name="Espace réservé du numéro de diapositive 1"/>
          <p:cNvSpPr txBox="1">
            <a:spLocks/>
          </p:cNvSpPr>
          <p:nvPr/>
        </p:nvSpPr>
        <p:spPr>
          <a:xfrm>
            <a:off x="9732472" y="455072"/>
            <a:ext cx="611088" cy="309632"/>
          </a:xfrm>
          <a:prstGeom prst="rect">
            <a:avLst/>
          </a:prstGeom>
        </p:spPr>
        <p:txBody>
          <a:bodyPr/>
          <a:lstStyle>
            <a:defPPr>
              <a:defRPr lang="fr-FR"/>
            </a:defPPr>
            <a:lvl1pPr marL="0" algn="ctr" defTabSz="914400" rtl="0" eaLnBrk="1" latinLnBrk="0" hangingPunct="1">
              <a:defRPr sz="1400" kern="1200">
                <a:solidFill>
                  <a:schemeClr val="bg1"/>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1EA4696-CE7E-4B16-ADD7-937198B6ED54}" type="slidenum">
              <a:rPr lang="fr-FR">
                <a:solidFill>
                  <a:srgbClr val="3C4693"/>
                </a:solidFill>
                <a:latin typeface="Calibri"/>
              </a:rPr>
              <a:pPr/>
              <a:t>7</a:t>
            </a:fld>
            <a:endParaRPr lang="fr-FR" dirty="0">
              <a:solidFill>
                <a:srgbClr val="3C4693"/>
              </a:solidFill>
              <a:latin typeface="Calibri"/>
            </a:endParaRPr>
          </a:p>
        </p:txBody>
      </p:sp>
      <p:sp>
        <p:nvSpPr>
          <p:cNvPr id="9" name="ZoneTexte 8"/>
          <p:cNvSpPr txBox="1"/>
          <p:nvPr/>
        </p:nvSpPr>
        <p:spPr>
          <a:xfrm>
            <a:off x="1847528" y="463825"/>
            <a:ext cx="8190488" cy="338554"/>
          </a:xfrm>
          <a:prstGeom prst="rect">
            <a:avLst/>
          </a:prstGeom>
          <a:noFill/>
        </p:spPr>
        <p:txBody>
          <a:bodyPr wrap="square" rtlCol="0">
            <a:spAutoFit/>
          </a:bodyPr>
          <a:lstStyle/>
          <a:p>
            <a:r>
              <a:rPr lang="fr-FR" sz="1600" b="1" i="1" dirty="0">
                <a:solidFill>
                  <a:srgbClr val="3C4693"/>
                </a:solidFill>
                <a:latin typeface="Calibri"/>
              </a:rPr>
              <a:t>	Déroulé d’une téléconsultation : pendant et après</a:t>
            </a:r>
          </a:p>
        </p:txBody>
      </p:sp>
      <p:sp>
        <p:nvSpPr>
          <p:cNvPr id="3" name="Rectangle 2"/>
          <p:cNvSpPr/>
          <p:nvPr/>
        </p:nvSpPr>
        <p:spPr>
          <a:xfrm>
            <a:off x="2168228" y="1108775"/>
            <a:ext cx="8499773" cy="4555093"/>
          </a:xfrm>
          <a:prstGeom prst="rect">
            <a:avLst/>
          </a:prstGeom>
        </p:spPr>
        <p:txBody>
          <a:bodyPr wrap="square">
            <a:spAutoFit/>
          </a:bodyPr>
          <a:lstStyle/>
          <a:p>
            <a:pPr marL="285750" indent="-285750">
              <a:buFont typeface="Wingdings" panose="05000000000000000000" pitchFamily="2" charset="2"/>
              <a:buChar char="v"/>
            </a:pPr>
            <a:r>
              <a:rPr lang="fr-FR" sz="1500" dirty="0">
                <a:solidFill>
                  <a:srgbClr val="3C4693"/>
                </a:solidFill>
                <a:latin typeface="Calibri"/>
              </a:rPr>
              <a:t>Une téléconsultation se déroule comme une consultation classique, en partant d’une demande de rendez-vous, spontanée ou conseillée par votre médecin traitant.</a:t>
            </a:r>
          </a:p>
          <a:p>
            <a:pPr marL="285750" indent="-285750">
              <a:buFont typeface="Wingdings" panose="05000000000000000000" pitchFamily="2" charset="2"/>
              <a:buChar char="v"/>
            </a:pPr>
            <a:endParaRPr lang="fr-FR" sz="1500" dirty="0">
              <a:solidFill>
                <a:srgbClr val="3C4693"/>
              </a:solidFill>
              <a:latin typeface="Calibri"/>
            </a:endParaRPr>
          </a:p>
          <a:p>
            <a:pPr>
              <a:spcBef>
                <a:spcPts val="600"/>
              </a:spcBef>
            </a:pPr>
            <a:r>
              <a:rPr lang="fr-FR" sz="1500" dirty="0">
                <a:solidFill>
                  <a:srgbClr val="3C4693"/>
                </a:solidFill>
                <a:latin typeface="Calibri"/>
              </a:rPr>
              <a:t>		Avant la consultation, le médecin vous envoie un lien Internet,</a:t>
            </a:r>
          </a:p>
          <a:p>
            <a:r>
              <a:rPr lang="fr-FR" sz="1500" dirty="0">
                <a:solidFill>
                  <a:srgbClr val="3C4693"/>
                </a:solidFill>
                <a:latin typeface="Calibri"/>
              </a:rPr>
              <a:t> 		vous invitant à vous connecter à l’heure prévue du rendez-vous </a:t>
            </a:r>
          </a:p>
          <a:p>
            <a:r>
              <a:rPr lang="fr-FR" sz="1500" dirty="0">
                <a:solidFill>
                  <a:srgbClr val="3C4693"/>
                </a:solidFill>
                <a:latin typeface="Calibri"/>
              </a:rPr>
              <a:t>		à un site Internet ou une application sécurisé(e), </a:t>
            </a:r>
          </a:p>
          <a:p>
            <a:r>
              <a:rPr lang="fr-FR" sz="1500" dirty="0">
                <a:solidFill>
                  <a:srgbClr val="3C4693"/>
                </a:solidFill>
                <a:latin typeface="Calibri"/>
              </a:rPr>
              <a:t>		depuis un ordinateur ou une tablette équipé(e) d’une webcam </a:t>
            </a:r>
          </a:p>
          <a:p>
            <a:r>
              <a:rPr lang="fr-FR" sz="1500" dirty="0">
                <a:solidFill>
                  <a:srgbClr val="3C4693"/>
                </a:solidFill>
                <a:latin typeface="Calibri"/>
              </a:rPr>
              <a:t>		et relié(e) à Internet.</a:t>
            </a:r>
          </a:p>
          <a:p>
            <a:endParaRPr lang="fr-FR" sz="1500" dirty="0">
              <a:solidFill>
                <a:srgbClr val="3C4693"/>
              </a:solidFill>
              <a:latin typeface="Calibri"/>
            </a:endParaRPr>
          </a:p>
          <a:p>
            <a:pPr marL="285750" indent="-285750">
              <a:buFont typeface="Wingdings" panose="05000000000000000000" pitchFamily="2" charset="2"/>
              <a:buChar char="v"/>
            </a:pPr>
            <a:r>
              <a:rPr lang="fr-FR" sz="1500" dirty="0">
                <a:solidFill>
                  <a:srgbClr val="3C4693"/>
                </a:solidFill>
                <a:latin typeface="Calibri"/>
              </a:rPr>
              <a:t>À l’issue d’une téléconsultation, le médecin peut établir, si nécessaire, une prescription papier </a:t>
            </a:r>
          </a:p>
          <a:p>
            <a:r>
              <a:rPr lang="fr-FR" sz="1500" dirty="0">
                <a:solidFill>
                  <a:srgbClr val="3C4693"/>
                </a:solidFill>
                <a:latin typeface="Calibri"/>
              </a:rPr>
              <a:t>ou sous format électronique, via notamment une messagerie sécurisée, dans des conditions </a:t>
            </a:r>
          </a:p>
          <a:p>
            <a:r>
              <a:rPr lang="fr-FR" sz="1500" dirty="0">
                <a:solidFill>
                  <a:srgbClr val="3C4693"/>
                </a:solidFill>
                <a:latin typeface="Calibri"/>
              </a:rPr>
              <a:t>garantissant la confidentialité et la sécurité des échanges.</a:t>
            </a:r>
          </a:p>
          <a:p>
            <a:endParaRPr lang="fr-FR" sz="1500" dirty="0">
              <a:solidFill>
                <a:srgbClr val="3C4693"/>
              </a:solidFill>
              <a:latin typeface="Calibri"/>
            </a:endParaRPr>
          </a:p>
          <a:p>
            <a:pPr marL="285750" indent="-285750">
              <a:buFont typeface="Wingdings" panose="05000000000000000000" pitchFamily="2" charset="2"/>
              <a:buChar char="v"/>
            </a:pPr>
            <a:r>
              <a:rPr lang="fr-FR" sz="1500" dirty="0">
                <a:solidFill>
                  <a:srgbClr val="3C4693"/>
                </a:solidFill>
                <a:latin typeface="Calibri"/>
              </a:rPr>
              <a:t>À la fin de la téléconsultation, le médecin rédige un compte rendu, 	</a:t>
            </a:r>
          </a:p>
          <a:p>
            <a:r>
              <a:rPr lang="fr-FR" sz="1500" dirty="0">
                <a:solidFill>
                  <a:srgbClr val="3C4693"/>
                </a:solidFill>
                <a:latin typeface="Calibri"/>
              </a:rPr>
              <a:t>l’archive dans son « dossier patient », dans votre Dossier Médical Partagé 	</a:t>
            </a:r>
          </a:p>
          <a:p>
            <a:r>
              <a:rPr lang="fr-FR" sz="1500" dirty="0">
                <a:solidFill>
                  <a:srgbClr val="3C4693"/>
                </a:solidFill>
                <a:latin typeface="Calibri"/>
              </a:rPr>
              <a:t>( si vous l’avez ouvert), et le transmet à votre médecin traitant s’il ne l’est pas. </a:t>
            </a:r>
          </a:p>
          <a:p>
            <a:endParaRPr lang="fr-FR" sz="1500" dirty="0">
              <a:solidFill>
                <a:srgbClr val="3C4693"/>
              </a:solidFill>
              <a:latin typeface="Calibri"/>
            </a:endParaRPr>
          </a:p>
          <a:p>
            <a:r>
              <a:rPr lang="fr-FR" sz="1500" dirty="0">
                <a:solidFill>
                  <a:srgbClr val="3C4693"/>
                </a:solidFill>
                <a:latin typeface="Calibri"/>
              </a:rPr>
              <a:t>	Cette étape permet d’assurer un meilleur suivi et de faciliter </a:t>
            </a:r>
          </a:p>
          <a:p>
            <a:r>
              <a:rPr lang="fr-FR" sz="1500" dirty="0">
                <a:solidFill>
                  <a:srgbClr val="3C4693"/>
                </a:solidFill>
                <a:latin typeface="Calibri"/>
              </a:rPr>
              <a:t>	la prise en charge coordonnée entre professionnels de santé.</a:t>
            </a: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91731" y="4509120"/>
            <a:ext cx="1017975" cy="8640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2"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27648" y="1999602"/>
            <a:ext cx="883114" cy="4535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Flèche droite 9"/>
          <p:cNvSpPr/>
          <p:nvPr/>
        </p:nvSpPr>
        <p:spPr>
          <a:xfrm flipV="1">
            <a:off x="2322053" y="5104676"/>
            <a:ext cx="489204" cy="2685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latin typeface="Calibri"/>
            </a:endParaRPr>
          </a:p>
        </p:txBody>
      </p:sp>
    </p:spTree>
    <p:extLst>
      <p:ext uri="{BB962C8B-B14F-4D97-AF65-F5344CB8AC3E}">
        <p14:creationId xmlns:p14="http://schemas.microsoft.com/office/powerpoint/2010/main" val="34628303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71EA4696-CE7E-4B16-ADD7-937198B6ED54}" type="slidenum">
              <a:rPr lang="fr-FR">
                <a:solidFill>
                  <a:prstClr val="white"/>
                </a:solidFill>
                <a:latin typeface="Calibri"/>
              </a:rPr>
              <a:pPr/>
              <a:t>8</a:t>
            </a:fld>
            <a:endParaRPr lang="fr-FR" dirty="0">
              <a:solidFill>
                <a:prstClr val="white"/>
              </a:solidFill>
              <a:latin typeface="Calibri"/>
            </a:endParaRPr>
          </a:p>
        </p:txBody>
      </p:sp>
      <p:sp>
        <p:nvSpPr>
          <p:cNvPr id="6" name="Rectangle 5"/>
          <p:cNvSpPr/>
          <p:nvPr/>
        </p:nvSpPr>
        <p:spPr>
          <a:xfrm>
            <a:off x="1991544" y="908721"/>
            <a:ext cx="8046472" cy="2477601"/>
          </a:xfrm>
          <a:prstGeom prst="rect">
            <a:avLst/>
          </a:prstGeom>
        </p:spPr>
        <p:txBody>
          <a:bodyPr wrap="square">
            <a:spAutoFit/>
          </a:bodyPr>
          <a:lstStyle/>
          <a:p>
            <a:endParaRPr lang="fr-FR" sz="1500" b="1" dirty="0">
              <a:solidFill>
                <a:srgbClr val="3C4693"/>
              </a:solidFill>
              <a:latin typeface="Calibri"/>
            </a:endParaRPr>
          </a:p>
          <a:p>
            <a:endParaRPr lang="fr-FR" sz="1500" b="1" dirty="0">
              <a:solidFill>
                <a:srgbClr val="3C4693"/>
              </a:solidFill>
              <a:latin typeface="Calibri"/>
            </a:endParaRPr>
          </a:p>
          <a:p>
            <a:endParaRPr lang="fr-FR" sz="1500" b="1" dirty="0">
              <a:solidFill>
                <a:srgbClr val="3C4693"/>
              </a:solidFill>
              <a:latin typeface="Calibri"/>
            </a:endParaRPr>
          </a:p>
          <a:p>
            <a:endParaRPr lang="fr-FR" sz="1500" b="1" dirty="0">
              <a:solidFill>
                <a:srgbClr val="3C4693"/>
              </a:solidFill>
              <a:latin typeface="Calibri"/>
            </a:endParaRPr>
          </a:p>
          <a:p>
            <a:endParaRPr lang="en-US" sz="1500" b="1" dirty="0">
              <a:solidFill>
                <a:srgbClr val="C8D223"/>
              </a:solidFill>
              <a:latin typeface="Calibri"/>
            </a:endParaRPr>
          </a:p>
          <a:p>
            <a:endParaRPr lang="en-US" sz="1500" b="1" dirty="0">
              <a:solidFill>
                <a:srgbClr val="C8D223"/>
              </a:solidFill>
              <a:latin typeface="Calibri"/>
            </a:endParaRPr>
          </a:p>
          <a:p>
            <a:endParaRPr lang="en-US" sz="1500" b="1" dirty="0">
              <a:solidFill>
                <a:srgbClr val="C8D223"/>
              </a:solidFill>
              <a:latin typeface="Calibri"/>
            </a:endParaRPr>
          </a:p>
          <a:p>
            <a:endParaRPr lang="en-US" sz="1500" b="1" dirty="0">
              <a:solidFill>
                <a:srgbClr val="C8D223"/>
              </a:solidFill>
              <a:latin typeface="Calibri"/>
            </a:endParaRPr>
          </a:p>
          <a:p>
            <a:endParaRPr lang="en-US" sz="1500" b="1" dirty="0">
              <a:solidFill>
                <a:srgbClr val="C8D223"/>
              </a:solidFill>
              <a:latin typeface="Calibri"/>
            </a:endParaRPr>
          </a:p>
          <a:p>
            <a:endParaRPr lang="en-US" sz="1000" b="1" dirty="0">
              <a:solidFill>
                <a:srgbClr val="C8D223"/>
              </a:solidFill>
              <a:latin typeface="Calibri"/>
            </a:endParaRPr>
          </a:p>
          <a:p>
            <a:endParaRPr lang="en-US" sz="1000" b="1" dirty="0">
              <a:solidFill>
                <a:srgbClr val="C8D223"/>
              </a:solidFill>
              <a:latin typeface="Calibri"/>
            </a:endParaRPr>
          </a:p>
        </p:txBody>
      </p:sp>
      <p:sp>
        <p:nvSpPr>
          <p:cNvPr id="28" name="Espace réservé du numéro de diapositive 1"/>
          <p:cNvSpPr txBox="1">
            <a:spLocks/>
          </p:cNvSpPr>
          <p:nvPr/>
        </p:nvSpPr>
        <p:spPr>
          <a:xfrm>
            <a:off x="9732472" y="455072"/>
            <a:ext cx="611088" cy="309632"/>
          </a:xfrm>
          <a:prstGeom prst="rect">
            <a:avLst/>
          </a:prstGeom>
        </p:spPr>
        <p:txBody>
          <a:bodyPr/>
          <a:lstStyle>
            <a:defPPr>
              <a:defRPr lang="fr-FR"/>
            </a:defPPr>
            <a:lvl1pPr marL="0" algn="ctr" defTabSz="914400" rtl="0" eaLnBrk="1" latinLnBrk="0" hangingPunct="1">
              <a:defRPr sz="1400" kern="1200">
                <a:solidFill>
                  <a:schemeClr val="bg1"/>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1EA4696-CE7E-4B16-ADD7-937198B6ED54}" type="slidenum">
              <a:rPr lang="fr-FR">
                <a:solidFill>
                  <a:srgbClr val="3C4693"/>
                </a:solidFill>
                <a:latin typeface="Calibri"/>
              </a:rPr>
              <a:pPr/>
              <a:t>8</a:t>
            </a:fld>
            <a:endParaRPr lang="fr-FR" dirty="0">
              <a:solidFill>
                <a:srgbClr val="3C4693"/>
              </a:solidFill>
              <a:latin typeface="Calibri"/>
            </a:endParaRPr>
          </a:p>
        </p:txBody>
      </p:sp>
      <p:sp>
        <p:nvSpPr>
          <p:cNvPr id="9" name="ZoneTexte 8"/>
          <p:cNvSpPr txBox="1"/>
          <p:nvPr/>
        </p:nvSpPr>
        <p:spPr>
          <a:xfrm>
            <a:off x="1847528" y="440611"/>
            <a:ext cx="8190488" cy="338554"/>
          </a:xfrm>
          <a:prstGeom prst="rect">
            <a:avLst/>
          </a:prstGeom>
          <a:noFill/>
        </p:spPr>
        <p:txBody>
          <a:bodyPr wrap="square" rtlCol="0">
            <a:spAutoFit/>
          </a:bodyPr>
          <a:lstStyle/>
          <a:p>
            <a:r>
              <a:rPr lang="fr-FR" sz="1600" b="1" i="1" dirty="0">
                <a:solidFill>
                  <a:srgbClr val="3C4693"/>
                </a:solidFill>
                <a:latin typeface="Calibri"/>
              </a:rPr>
              <a:t>	Déroulé d’une téléconsultation : paiement et remboursement</a:t>
            </a:r>
          </a:p>
        </p:txBody>
      </p:sp>
      <p:sp>
        <p:nvSpPr>
          <p:cNvPr id="3" name="Rectangle 2"/>
          <p:cNvSpPr/>
          <p:nvPr/>
        </p:nvSpPr>
        <p:spPr>
          <a:xfrm>
            <a:off x="1898224" y="1124744"/>
            <a:ext cx="8433236" cy="5170646"/>
          </a:xfrm>
          <a:prstGeom prst="rect">
            <a:avLst/>
          </a:prstGeom>
        </p:spPr>
        <p:txBody>
          <a:bodyPr wrap="square">
            <a:spAutoFit/>
          </a:bodyPr>
          <a:lstStyle/>
          <a:p>
            <a:pPr marL="285750" indent="-285750">
              <a:buFont typeface="Wingdings" panose="05000000000000000000" pitchFamily="2" charset="2"/>
              <a:buChar char="v"/>
            </a:pPr>
            <a:r>
              <a:rPr lang="fr-FR" sz="1500" dirty="0">
                <a:solidFill>
                  <a:srgbClr val="3C4693"/>
                </a:solidFill>
                <a:latin typeface="Calibri"/>
              </a:rPr>
              <a:t>Les soins prescrits à la suite de la téléconsultation sont pris en charge dans les conditions habituelles.</a:t>
            </a:r>
          </a:p>
          <a:p>
            <a:pPr marL="285750" indent="-285750">
              <a:buFont typeface="Wingdings" panose="05000000000000000000" pitchFamily="2" charset="2"/>
              <a:buChar char="v"/>
            </a:pPr>
            <a:endParaRPr lang="fr-FR" sz="1500" dirty="0">
              <a:solidFill>
                <a:srgbClr val="3C4693"/>
              </a:solidFill>
              <a:latin typeface="Calibri"/>
            </a:endParaRPr>
          </a:p>
          <a:p>
            <a:pPr marL="285750" indent="-285750">
              <a:buFont typeface="Wingdings" panose="05000000000000000000" pitchFamily="2" charset="2"/>
              <a:buChar char="v"/>
            </a:pPr>
            <a:r>
              <a:rPr lang="fr-FR" sz="1500" dirty="0">
                <a:solidFill>
                  <a:srgbClr val="3C4693"/>
                </a:solidFill>
                <a:latin typeface="Calibri"/>
              </a:rPr>
              <a:t>La téléconsultation est facturée par le médecin </a:t>
            </a:r>
            <a:r>
              <a:rPr lang="fr-FR" sz="1500" dirty="0" err="1">
                <a:solidFill>
                  <a:srgbClr val="3C4693"/>
                </a:solidFill>
                <a:latin typeface="Calibri"/>
              </a:rPr>
              <a:t>téléconsultant</a:t>
            </a:r>
            <a:r>
              <a:rPr lang="fr-FR" sz="1500" dirty="0">
                <a:solidFill>
                  <a:srgbClr val="3C4693"/>
                </a:solidFill>
                <a:latin typeface="Calibri"/>
              </a:rPr>
              <a:t> au même tarif qu’une consultation en face à face, selon la spécialité et le secteur d’exercice du médecin (secteur 1, secteur 2).</a:t>
            </a:r>
          </a:p>
          <a:p>
            <a:endParaRPr lang="fr-FR" sz="1500" dirty="0">
              <a:solidFill>
                <a:srgbClr val="3C4693"/>
              </a:solidFill>
              <a:latin typeface="Calibri"/>
            </a:endParaRPr>
          </a:p>
          <a:p>
            <a:pPr marL="285750" indent="-285750">
              <a:buFont typeface="Wingdings" panose="05000000000000000000" pitchFamily="2" charset="2"/>
              <a:buChar char="v"/>
            </a:pPr>
            <a:r>
              <a:rPr lang="fr-FR" sz="1500" dirty="0">
                <a:solidFill>
                  <a:srgbClr val="3C4693"/>
                </a:solidFill>
                <a:latin typeface="Calibri"/>
              </a:rPr>
              <a:t>Les modalités de remboursement sont les mêmes que pour une consultation classique.</a:t>
            </a:r>
          </a:p>
          <a:p>
            <a:endParaRPr lang="fr-FR" sz="1500" dirty="0">
              <a:solidFill>
                <a:srgbClr val="3C4693"/>
              </a:solidFill>
              <a:latin typeface="Calibri"/>
            </a:endParaRPr>
          </a:p>
          <a:p>
            <a:pPr marL="285750" indent="-285750">
              <a:buFont typeface="Wingdings" panose="05000000000000000000" pitchFamily="2" charset="2"/>
              <a:buChar char="v"/>
            </a:pPr>
            <a:r>
              <a:rPr lang="fr-FR" sz="1500" dirty="0">
                <a:solidFill>
                  <a:srgbClr val="3C4693"/>
                </a:solidFill>
                <a:latin typeface="Calibri"/>
              </a:rPr>
              <a:t>Comme pour toute consultation, le tiers-payant est appliqué, dans son intégralité pour :</a:t>
            </a:r>
          </a:p>
          <a:p>
            <a:r>
              <a:rPr lang="fr-FR" sz="1500" dirty="0">
                <a:solidFill>
                  <a:srgbClr val="3C4693"/>
                </a:solidFill>
                <a:latin typeface="Calibri"/>
              </a:rPr>
              <a:t>	- les patients en affection de longue durée,</a:t>
            </a:r>
          </a:p>
          <a:p>
            <a:r>
              <a:rPr lang="fr-FR" sz="1500" dirty="0">
                <a:solidFill>
                  <a:srgbClr val="3C4693"/>
                </a:solidFill>
                <a:latin typeface="Calibri"/>
              </a:rPr>
              <a:t>	- les femmes enceintes,</a:t>
            </a:r>
          </a:p>
          <a:p>
            <a:r>
              <a:rPr lang="fr-FR" sz="1500" dirty="0">
                <a:solidFill>
                  <a:srgbClr val="3C4693"/>
                </a:solidFill>
                <a:latin typeface="Calibri"/>
              </a:rPr>
              <a:t>	- les patients bénéficiaires de la couverture maladie universelle complémentaire (CMU-C) 	ou de l’aide à l'acquisition d'une complémentaire santé (ACS).</a:t>
            </a:r>
          </a:p>
          <a:p>
            <a:endParaRPr lang="fr-FR" sz="1500" dirty="0">
              <a:solidFill>
                <a:srgbClr val="3C4693"/>
              </a:solidFill>
              <a:latin typeface="Calibri"/>
            </a:endParaRPr>
          </a:p>
          <a:p>
            <a:pPr marL="285750" indent="-285750">
              <a:buFont typeface="Wingdings" panose="05000000000000000000" pitchFamily="2" charset="2"/>
              <a:buChar char="v"/>
            </a:pPr>
            <a:r>
              <a:rPr lang="fr-FR" sz="1500" dirty="0">
                <a:solidFill>
                  <a:srgbClr val="3C4693"/>
                </a:solidFill>
                <a:latin typeface="Calibri"/>
              </a:rPr>
              <a:t>Les modalités de règlement de la consultation pourront être à la demande du médecin par virement bancaire, chèque, paiement en ligne ou application du tiers-payant.</a:t>
            </a:r>
          </a:p>
          <a:p>
            <a:pPr marL="285750" indent="-285750">
              <a:buFont typeface="Wingdings" panose="05000000000000000000" pitchFamily="2" charset="2"/>
              <a:buChar char="v"/>
            </a:pPr>
            <a:endParaRPr lang="fr-FR" sz="1500" dirty="0">
              <a:solidFill>
                <a:srgbClr val="3C4693"/>
              </a:solidFill>
              <a:latin typeface="Calibri"/>
            </a:endParaRPr>
          </a:p>
          <a:p>
            <a:pPr marL="285750" indent="-285750">
              <a:buFont typeface="Wingdings" panose="05000000000000000000" pitchFamily="2" charset="2"/>
              <a:buChar char="v"/>
            </a:pPr>
            <a:r>
              <a:rPr lang="fr-FR" sz="1500" dirty="0">
                <a:solidFill>
                  <a:srgbClr val="3C4693"/>
                </a:solidFill>
                <a:latin typeface="Calibri"/>
              </a:rPr>
              <a:t>Vous pourrez retrouver la trace de cette facturation sous le libellé </a:t>
            </a:r>
          </a:p>
          <a:p>
            <a:r>
              <a:rPr lang="fr-FR" sz="1500" b="1" dirty="0">
                <a:solidFill>
                  <a:srgbClr val="3C4693"/>
                </a:solidFill>
                <a:latin typeface="Calibri"/>
              </a:rPr>
              <a:t>	« Téléconsultation </a:t>
            </a:r>
            <a:r>
              <a:rPr lang="fr-FR" sz="1500" dirty="0">
                <a:solidFill>
                  <a:srgbClr val="3C4693"/>
                </a:solidFill>
                <a:latin typeface="Calibri"/>
              </a:rPr>
              <a:t>» dans votre décompte de remboursements</a:t>
            </a:r>
          </a:p>
          <a:p>
            <a:endParaRPr lang="fr-FR" sz="1500" dirty="0">
              <a:solidFill>
                <a:srgbClr val="3C4693"/>
              </a:solidFill>
              <a:latin typeface="Calibri"/>
            </a:endParaRPr>
          </a:p>
          <a:p>
            <a:endParaRPr lang="fr-FR" sz="1500" dirty="0">
              <a:solidFill>
                <a:srgbClr val="3C4693"/>
              </a:solidFill>
              <a:latin typeface="Calibri"/>
            </a:endParaRPr>
          </a:p>
          <a:p>
            <a:endParaRPr lang="fr-FR" sz="1500" dirty="0">
              <a:solidFill>
                <a:srgbClr val="3C4693"/>
              </a:solidFill>
              <a:latin typeface="Calibri"/>
            </a:endParaRPr>
          </a:p>
          <a:p>
            <a:endParaRPr lang="fr-FR" sz="1500" dirty="0">
              <a:solidFill>
                <a:srgbClr val="3C4693"/>
              </a:solidFill>
              <a:latin typeface="Calibri"/>
            </a:endParaRPr>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40216" y="4949549"/>
            <a:ext cx="2303344" cy="14488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304805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987EFA4-E841-4077-A3C0-E8303604A57D}"/>
              </a:ext>
            </a:extLst>
          </p:cNvPr>
          <p:cNvSpPr>
            <a:spLocks noGrp="1"/>
          </p:cNvSpPr>
          <p:nvPr>
            <p:ph type="ctrTitle"/>
          </p:nvPr>
        </p:nvSpPr>
        <p:spPr/>
        <p:txBody>
          <a:bodyPr/>
          <a:lstStyle/>
          <a:p>
            <a:r>
              <a:rPr lang="fr-FR" sz="6600" dirty="0"/>
              <a:t>Télémédecine</a:t>
            </a:r>
            <a:endParaRPr lang="fr-FR" dirty="0"/>
          </a:p>
        </p:txBody>
      </p:sp>
      <p:sp>
        <p:nvSpPr>
          <p:cNvPr id="5" name="Sous-titre 4">
            <a:extLst>
              <a:ext uri="{FF2B5EF4-FFF2-40B4-BE49-F238E27FC236}">
                <a16:creationId xmlns:a16="http://schemas.microsoft.com/office/drawing/2014/main" id="{AA1ECF41-8F70-473C-9AFC-D4E33A5FF138}"/>
              </a:ext>
            </a:extLst>
          </p:cNvPr>
          <p:cNvSpPr>
            <a:spLocks noGrp="1"/>
          </p:cNvSpPr>
          <p:nvPr>
            <p:ph type="subTitle" idx="1"/>
          </p:nvPr>
        </p:nvSpPr>
        <p:spPr/>
        <p:txBody>
          <a:bodyPr/>
          <a:lstStyle/>
          <a:p>
            <a:r>
              <a:rPr lang="fr-FR" dirty="0"/>
              <a:t>Présentation des outils Régionaux</a:t>
            </a:r>
          </a:p>
        </p:txBody>
      </p:sp>
    </p:spTree>
    <p:extLst>
      <p:ext uri="{BB962C8B-B14F-4D97-AF65-F5344CB8AC3E}">
        <p14:creationId xmlns:p14="http://schemas.microsoft.com/office/powerpoint/2010/main" val="130437306"/>
      </p:ext>
    </p:extLst>
  </p:cSld>
  <p:clrMapOvr>
    <a:masterClrMapping/>
  </p:clrMapOvr>
</p:sld>
</file>

<file path=ppt/theme/theme1.xml><?xml version="1.0" encoding="utf-8"?>
<a:theme xmlns:a="http://schemas.openxmlformats.org/drawingml/2006/main" name="3_Contenu texte">
  <a:themeElements>
    <a:clrScheme name="Personnalisé 15">
      <a:dk1>
        <a:sysClr val="windowText" lastClr="000000"/>
      </a:dk1>
      <a:lt1>
        <a:sysClr val="window" lastClr="FFFFFF"/>
      </a:lt1>
      <a:dk2>
        <a:srgbClr val="44546A"/>
      </a:dk2>
      <a:lt2>
        <a:srgbClr val="E7E6E6"/>
      </a:lt2>
      <a:accent1>
        <a:srgbClr val="402B56"/>
      </a:accent1>
      <a:accent2>
        <a:srgbClr val="5CBFCA"/>
      </a:accent2>
      <a:accent3>
        <a:srgbClr val="9DC348"/>
      </a:accent3>
      <a:accent4>
        <a:srgbClr val="0A508E"/>
      </a:accent4>
      <a:accent5>
        <a:srgbClr val="E40D49"/>
      </a:accent5>
      <a:accent6>
        <a:srgbClr val="22AE8D"/>
      </a:accent6>
      <a:hlink>
        <a:srgbClr val="0A9BC7"/>
      </a:hlink>
      <a:folHlink>
        <a:srgbClr val="006DA3"/>
      </a:folHlink>
    </a:clrScheme>
    <a:fontScheme name="SARA">
      <a:majorFont>
        <a:latin typeface="Arial"/>
        <a:ea typeface=""/>
        <a:cs typeface=""/>
      </a:majorFont>
      <a:minorFont>
        <a:latin typeface="Arial"/>
        <a:ea typeface=""/>
        <a:cs typeface=""/>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ésentation SARA_V3" id="{19E5A0CB-F03D-49E7-9284-530917FAFC37}" vid="{D63699B7-1F04-49A2-90C3-04C2E3D3B569}"/>
    </a:ext>
  </a:extLst>
</a:theme>
</file>

<file path=ppt/theme/theme2.xml><?xml version="1.0" encoding="utf-8"?>
<a:theme xmlns:a="http://schemas.openxmlformats.org/drawingml/2006/main" name="Facette">
  <a:themeElements>
    <a:clrScheme name="Violet">
      <a:dk1>
        <a:sysClr val="windowText" lastClr="000000"/>
      </a:dk1>
      <a:lt1>
        <a:sysClr val="window" lastClr="FFFFFF"/>
      </a:lt1>
      <a:dk2>
        <a:srgbClr val="373545"/>
      </a:dk2>
      <a:lt2>
        <a:srgbClr val="DCD8DC"/>
      </a:lt2>
      <a:accent1>
        <a:srgbClr val="AD84C6"/>
      </a:accent1>
      <a:accent2>
        <a:srgbClr val="8784C7"/>
      </a:accent2>
      <a:accent3>
        <a:srgbClr val="5D739A"/>
      </a:accent3>
      <a:accent4>
        <a:srgbClr val="6997AF"/>
      </a:accent4>
      <a:accent5>
        <a:srgbClr val="84ACB6"/>
      </a:accent5>
      <a:accent6>
        <a:srgbClr val="6F8183"/>
      </a:accent6>
      <a:hlink>
        <a:srgbClr val="69A020"/>
      </a:hlink>
      <a:folHlink>
        <a:srgbClr val="8C8C8C"/>
      </a:folHlink>
    </a:clrScheme>
    <a:fontScheme name="Facette">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te">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23659B44-6E34-4CE8-8F0D-387DA7996826}"/>
    </a:ext>
  </a:extLst>
</a:theme>
</file>

<file path=ppt/theme/theme3.xml><?xml version="1.0" encoding="utf-8"?>
<a:theme xmlns:a="http://schemas.openxmlformats.org/drawingml/2006/main" name="1_ARS_PagesTitre_Intercalair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ARS_PagesIntérieures_AvecTitres_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TotalTime>
  <Words>986</Words>
  <Application>Microsoft Office PowerPoint</Application>
  <PresentationFormat>Grand écran</PresentationFormat>
  <Paragraphs>220</Paragraphs>
  <Slides>37</Slides>
  <Notes>19</Notes>
  <HiddenSlides>9</HiddenSlides>
  <MMClips>0</MMClips>
  <ScaleCrop>false</ScaleCrop>
  <HeadingPairs>
    <vt:vector size="6" baseType="variant">
      <vt:variant>
        <vt:lpstr>Polices utilisées</vt:lpstr>
      </vt:variant>
      <vt:variant>
        <vt:i4>6</vt:i4>
      </vt:variant>
      <vt:variant>
        <vt:lpstr>Thème</vt:lpstr>
      </vt:variant>
      <vt:variant>
        <vt:i4>4</vt:i4>
      </vt:variant>
      <vt:variant>
        <vt:lpstr>Titres des diapositives</vt:lpstr>
      </vt:variant>
      <vt:variant>
        <vt:i4>37</vt:i4>
      </vt:variant>
    </vt:vector>
  </HeadingPairs>
  <TitlesOfParts>
    <vt:vector size="47" baseType="lpstr">
      <vt:lpstr>Arial</vt:lpstr>
      <vt:lpstr>Calibri</vt:lpstr>
      <vt:lpstr>Cambria</vt:lpstr>
      <vt:lpstr>Trebuchet MS</vt:lpstr>
      <vt:lpstr>Wingdings</vt:lpstr>
      <vt:lpstr>Wingdings 3</vt:lpstr>
      <vt:lpstr>3_Contenu texte</vt:lpstr>
      <vt:lpstr>Facette</vt:lpstr>
      <vt:lpstr>1_ARS_PagesTitre_Intercalaire</vt:lpstr>
      <vt:lpstr>ARS_PagesIntérieures_AvecTitres_1</vt:lpstr>
      <vt:lpstr>Journée annuelle des centres de santé Auvergne Rhône-Alpes 2019   Atelier sur la télémédecine  Présentation de l’ARS AURA Présentation du GCS Sara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Télémédecine</vt:lpstr>
      <vt:lpstr>Un outil unique : monSisra</vt:lpstr>
      <vt:lpstr>Téléconsultation</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Accès par le patient depuis un mobile</vt:lpstr>
      <vt:lpstr>Présentation PowerPoint</vt:lpstr>
      <vt:lpstr>Téléconsultation</vt:lpstr>
      <vt:lpstr>Présentation PowerPoint</vt:lpstr>
      <vt:lpstr>Téléconsultation</vt:lpstr>
      <vt:lpstr>Présentation PowerPoint</vt:lpstr>
      <vt:lpstr>Présentation PowerPoint</vt:lpstr>
      <vt:lpstr>Présentation PowerPoint</vt:lpstr>
      <vt:lpstr>Présentation PowerPoint</vt:lpstr>
      <vt:lpstr>Présentation PowerPoint</vt:lpstr>
      <vt:lpstr>Téléexpertise</vt:lpstr>
      <vt:lpstr>Annuaire de l’offre d’expertise</vt:lpstr>
      <vt:lpstr>Redirection outil de l’expert</vt:lpstr>
      <vt:lpstr>Traçabilité de la demande</vt:lpstr>
      <vt:lpstr>Se déclarer comme expert</vt:lpstr>
      <vt:lpstr>Usages</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Journée annuelle des centres de santé Auvergne Rhône-Alpes 2019   Atelier sur la télémédecine  Présentation de l’ARS AURA Présentation du GCS Sara </dc:title>
  <dc:creator>Anouk</dc:creator>
  <cp:lastModifiedBy>Anouk</cp:lastModifiedBy>
  <cp:revision>2</cp:revision>
  <dcterms:created xsi:type="dcterms:W3CDTF">2019-07-12T14:47:43Z</dcterms:created>
  <dcterms:modified xsi:type="dcterms:W3CDTF">2019-07-12T14:53:32Z</dcterms:modified>
</cp:coreProperties>
</file>